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Bebas Neue" panose="020F0502020204030204" pitchFamily="34" charset="-18"/>
      <p:regular r:id="rId15"/>
    </p:embeddedFont>
    <p:embeddedFont>
      <p:font typeface="Bowlby One" panose="020B0604020202020204" charset="0"/>
      <p:regular r:id="rId16"/>
    </p:embeddedFont>
    <p:embeddedFont>
      <p:font typeface="DM Sans" pitchFamily="2" charset="-18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4" d="100"/>
          <a:sy n="194" d="100"/>
        </p:scale>
        <p:origin x="834" y="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ef609096fc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ef609096fc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1ef609096fc_3_15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1ef609096fc_3_15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1ef609096fc_3_15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1ef609096fc_3_15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1ef609096fc_3_15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1ef609096fc_3_15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ef609096fc_3_150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ef609096fc_3_150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1ef609096fc_3_15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1ef609096fc_3_15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1ef609096fc_3_15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1ef609096fc_3_15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1ef609096fc_3_158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1ef609096fc_3_158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1ef609096e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1ef609096e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ef609096e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ef609096e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1ef609096fc_3_28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1ef609096fc_3_28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1ef609096fc_3_15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1ef609096fc_3_154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3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13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54" name="Google Shape;54;p13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2" hasCustomPrompt="1"/>
          </p:nvPr>
        </p:nvSpPr>
        <p:spPr>
          <a:xfrm>
            <a:off x="2013904" y="1321488"/>
            <a:ext cx="707400" cy="4053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1254579" y="211101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3"/>
          </p:nvPr>
        </p:nvSpPr>
        <p:spPr>
          <a:xfrm>
            <a:off x="1254629" y="1803000"/>
            <a:ext cx="23364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4" hasCustomPrompt="1"/>
          </p:nvPr>
        </p:nvSpPr>
        <p:spPr>
          <a:xfrm>
            <a:off x="2013904" y="2967413"/>
            <a:ext cx="707400" cy="4053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5"/>
          </p:nvPr>
        </p:nvSpPr>
        <p:spPr>
          <a:xfrm>
            <a:off x="1254579" y="376258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6"/>
          </p:nvPr>
        </p:nvSpPr>
        <p:spPr>
          <a:xfrm>
            <a:off x="1254629" y="3454575"/>
            <a:ext cx="23364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7" hasCustomPrompt="1"/>
          </p:nvPr>
        </p:nvSpPr>
        <p:spPr>
          <a:xfrm>
            <a:off x="4350354" y="1321488"/>
            <a:ext cx="707400" cy="4053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8"/>
          </p:nvPr>
        </p:nvSpPr>
        <p:spPr>
          <a:xfrm>
            <a:off x="3591029" y="211101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9"/>
          </p:nvPr>
        </p:nvSpPr>
        <p:spPr>
          <a:xfrm>
            <a:off x="3591079" y="1803000"/>
            <a:ext cx="23364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3" hasCustomPrompt="1"/>
          </p:nvPr>
        </p:nvSpPr>
        <p:spPr>
          <a:xfrm>
            <a:off x="4350354" y="2967413"/>
            <a:ext cx="707400" cy="4053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4"/>
          </p:nvPr>
        </p:nvSpPr>
        <p:spPr>
          <a:xfrm>
            <a:off x="3591029" y="376258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5"/>
          </p:nvPr>
        </p:nvSpPr>
        <p:spPr>
          <a:xfrm>
            <a:off x="3591079" y="3454575"/>
            <a:ext cx="23364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6" hasCustomPrompt="1"/>
          </p:nvPr>
        </p:nvSpPr>
        <p:spPr>
          <a:xfrm>
            <a:off x="6686804" y="1321488"/>
            <a:ext cx="707400" cy="4053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7"/>
          </p:nvPr>
        </p:nvSpPr>
        <p:spPr>
          <a:xfrm>
            <a:off x="5927479" y="211101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8"/>
          </p:nvPr>
        </p:nvSpPr>
        <p:spPr>
          <a:xfrm>
            <a:off x="5927529" y="1803000"/>
            <a:ext cx="23364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9" hasCustomPrompt="1"/>
          </p:nvPr>
        </p:nvSpPr>
        <p:spPr>
          <a:xfrm>
            <a:off x="6686804" y="2967413"/>
            <a:ext cx="707400" cy="4053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lt1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20"/>
          </p:nvPr>
        </p:nvSpPr>
        <p:spPr>
          <a:xfrm>
            <a:off x="5927479" y="376258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21"/>
          </p:nvPr>
        </p:nvSpPr>
        <p:spPr>
          <a:xfrm>
            <a:off x="5927529" y="3454575"/>
            <a:ext cx="23364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6" name="Google Shape;76;p13"/>
          <p:cNvGrpSpPr/>
          <p:nvPr/>
        </p:nvGrpSpPr>
        <p:grpSpPr>
          <a:xfrm>
            <a:off x="8363628" y="4378261"/>
            <a:ext cx="482627" cy="460485"/>
            <a:chOff x="543765" y="376748"/>
            <a:chExt cx="482627" cy="460485"/>
          </a:xfrm>
        </p:grpSpPr>
        <p:sp>
          <p:nvSpPr>
            <p:cNvPr id="77" name="Google Shape;77;p13"/>
            <p:cNvSpPr/>
            <p:nvPr/>
          </p:nvSpPr>
          <p:spPr>
            <a:xfrm>
              <a:off x="543765" y="534993"/>
              <a:ext cx="302354" cy="302240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846124" y="376748"/>
              <a:ext cx="180268" cy="180199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opis sekcji 1">
  <p:cSld name="SECTION_TITLE_AND_DESCRIPTION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4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14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83" name="Google Shape;83;p14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715100" y="1531963"/>
            <a:ext cx="48810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715100" y="2422338"/>
            <a:ext cx="39405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 1">
  <p:cSld name="SECTION_HEADER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" name="Google Shape;91;p15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92" name="Google Shape;92;p15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3819400" y="2257875"/>
            <a:ext cx="4609500" cy="13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 idx="2" hasCustomPrompt="1"/>
          </p:nvPr>
        </p:nvSpPr>
        <p:spPr>
          <a:xfrm>
            <a:off x="5203300" y="1305975"/>
            <a:ext cx="1841700" cy="9519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1"/>
          </p:nvPr>
        </p:nvSpPr>
        <p:spPr>
          <a:xfrm>
            <a:off x="3819400" y="3754175"/>
            <a:ext cx="4609500" cy="3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dwie kolumny 1">
  <p:cSld name="TITLE_AND_TWO_COLUMNS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6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16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102" name="Google Shape;102;p16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1"/>
          </p:nvPr>
        </p:nvSpPr>
        <p:spPr>
          <a:xfrm>
            <a:off x="1497946" y="2424825"/>
            <a:ext cx="2562900" cy="14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2"/>
          </p:nvPr>
        </p:nvSpPr>
        <p:spPr>
          <a:xfrm>
            <a:off x="1497946" y="2116850"/>
            <a:ext cx="25629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3"/>
          </p:nvPr>
        </p:nvSpPr>
        <p:spPr>
          <a:xfrm>
            <a:off x="5083162" y="2424825"/>
            <a:ext cx="2562900" cy="14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subTitle" idx="4"/>
          </p:nvPr>
        </p:nvSpPr>
        <p:spPr>
          <a:xfrm>
            <a:off x="5083162" y="2116850"/>
            <a:ext cx="25629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10" name="Google Shape;110;p16"/>
          <p:cNvGrpSpPr/>
          <p:nvPr/>
        </p:nvGrpSpPr>
        <p:grpSpPr>
          <a:xfrm>
            <a:off x="320938" y="3777873"/>
            <a:ext cx="385668" cy="385642"/>
            <a:chOff x="6067621" y="1137730"/>
            <a:chExt cx="452503" cy="452472"/>
          </a:xfrm>
        </p:grpSpPr>
        <p:grpSp>
          <p:nvGrpSpPr>
            <p:cNvPr id="111" name="Google Shape;111;p16"/>
            <p:cNvGrpSpPr/>
            <p:nvPr/>
          </p:nvGrpSpPr>
          <p:grpSpPr>
            <a:xfrm>
              <a:off x="6067621" y="1137730"/>
              <a:ext cx="452503" cy="452472"/>
              <a:chOff x="7260446" y="1803430"/>
              <a:chExt cx="452503" cy="452472"/>
            </a:xfrm>
          </p:grpSpPr>
          <p:sp>
            <p:nvSpPr>
              <p:cNvPr id="112" name="Google Shape;112;p16"/>
              <p:cNvSpPr/>
              <p:nvPr/>
            </p:nvSpPr>
            <p:spPr>
              <a:xfrm>
                <a:off x="7260446" y="1803430"/>
                <a:ext cx="452503" cy="452472"/>
              </a:xfrm>
              <a:custGeom>
                <a:avLst/>
                <a:gdLst/>
                <a:ahLst/>
                <a:cxnLst/>
                <a:rect l="l" t="t" r="r" b="b"/>
                <a:pathLst>
                  <a:path w="6183" h="6183" extrusionOk="0">
                    <a:moveTo>
                      <a:pt x="3092" y="0"/>
                    </a:moveTo>
                    <a:cubicBezTo>
                      <a:pt x="1386" y="0"/>
                      <a:pt x="1" y="1385"/>
                      <a:pt x="1" y="3091"/>
                    </a:cubicBezTo>
                    <a:cubicBezTo>
                      <a:pt x="1" y="4798"/>
                      <a:pt x="1386" y="6182"/>
                      <a:pt x="3092" y="6182"/>
                    </a:cubicBezTo>
                    <a:cubicBezTo>
                      <a:pt x="4798" y="6182"/>
                      <a:pt x="6183" y="4798"/>
                      <a:pt x="6183" y="3091"/>
                    </a:cubicBezTo>
                    <a:cubicBezTo>
                      <a:pt x="6183" y="1385"/>
                      <a:pt x="4798" y="0"/>
                      <a:pt x="30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6"/>
              <p:cNvSpPr/>
              <p:nvPr/>
            </p:nvSpPr>
            <p:spPr>
              <a:xfrm>
                <a:off x="7345852" y="1925714"/>
                <a:ext cx="90457" cy="85987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175" extrusionOk="0">
                    <a:moveTo>
                      <a:pt x="159" y="1"/>
                    </a:moveTo>
                    <a:cubicBezTo>
                      <a:pt x="110" y="1"/>
                      <a:pt x="63" y="26"/>
                      <a:pt x="38" y="73"/>
                    </a:cubicBezTo>
                    <a:cubicBezTo>
                      <a:pt x="1" y="143"/>
                      <a:pt x="27" y="226"/>
                      <a:pt x="94" y="263"/>
                    </a:cubicBezTo>
                    <a:lnTo>
                      <a:pt x="770" y="627"/>
                    </a:lnTo>
                    <a:lnTo>
                      <a:pt x="107" y="907"/>
                    </a:lnTo>
                    <a:cubicBezTo>
                      <a:pt x="36" y="937"/>
                      <a:pt x="4" y="1019"/>
                      <a:pt x="33" y="1088"/>
                    </a:cubicBezTo>
                    <a:cubicBezTo>
                      <a:pt x="56" y="1143"/>
                      <a:pt x="107" y="1174"/>
                      <a:pt x="161" y="1174"/>
                    </a:cubicBezTo>
                    <a:cubicBezTo>
                      <a:pt x="177" y="1174"/>
                      <a:pt x="196" y="1170"/>
                      <a:pt x="214" y="1162"/>
                    </a:cubicBezTo>
                    <a:lnTo>
                      <a:pt x="1147" y="773"/>
                    </a:lnTo>
                    <a:cubicBezTo>
                      <a:pt x="1197" y="752"/>
                      <a:pt x="1230" y="706"/>
                      <a:pt x="1231" y="651"/>
                    </a:cubicBezTo>
                    <a:cubicBezTo>
                      <a:pt x="1236" y="598"/>
                      <a:pt x="1206" y="547"/>
                      <a:pt x="1160" y="522"/>
                    </a:cubicBezTo>
                    <a:lnTo>
                      <a:pt x="228" y="18"/>
                    </a:lnTo>
                    <a:cubicBezTo>
                      <a:pt x="206" y="6"/>
                      <a:pt x="182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6"/>
              <p:cNvSpPr/>
              <p:nvPr/>
            </p:nvSpPr>
            <p:spPr>
              <a:xfrm>
                <a:off x="7537231" y="1925714"/>
                <a:ext cx="90383" cy="85987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175" extrusionOk="0">
                    <a:moveTo>
                      <a:pt x="1074" y="1"/>
                    </a:moveTo>
                    <a:cubicBezTo>
                      <a:pt x="1052" y="1"/>
                      <a:pt x="1029" y="6"/>
                      <a:pt x="1007" y="18"/>
                    </a:cubicBezTo>
                    <a:lnTo>
                      <a:pt x="75" y="522"/>
                    </a:lnTo>
                    <a:cubicBezTo>
                      <a:pt x="29" y="547"/>
                      <a:pt x="1" y="598"/>
                      <a:pt x="4" y="651"/>
                    </a:cubicBezTo>
                    <a:cubicBezTo>
                      <a:pt x="7" y="703"/>
                      <a:pt x="38" y="752"/>
                      <a:pt x="88" y="773"/>
                    </a:cubicBezTo>
                    <a:lnTo>
                      <a:pt x="1021" y="1162"/>
                    </a:lnTo>
                    <a:cubicBezTo>
                      <a:pt x="1037" y="1170"/>
                      <a:pt x="1056" y="1174"/>
                      <a:pt x="1074" y="1174"/>
                    </a:cubicBezTo>
                    <a:cubicBezTo>
                      <a:pt x="1127" y="1174"/>
                      <a:pt x="1179" y="1143"/>
                      <a:pt x="1202" y="1088"/>
                    </a:cubicBezTo>
                    <a:cubicBezTo>
                      <a:pt x="1231" y="1019"/>
                      <a:pt x="1199" y="937"/>
                      <a:pt x="1127" y="907"/>
                    </a:cubicBezTo>
                    <a:lnTo>
                      <a:pt x="465" y="627"/>
                    </a:lnTo>
                    <a:lnTo>
                      <a:pt x="1141" y="263"/>
                    </a:lnTo>
                    <a:cubicBezTo>
                      <a:pt x="1207" y="226"/>
                      <a:pt x="1234" y="140"/>
                      <a:pt x="1197" y="73"/>
                    </a:cubicBezTo>
                    <a:cubicBezTo>
                      <a:pt x="1172" y="27"/>
                      <a:pt x="1124" y="1"/>
                      <a:pt x="1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" name="Google Shape;115;p16"/>
            <p:cNvSpPr/>
            <p:nvPr/>
          </p:nvSpPr>
          <p:spPr>
            <a:xfrm rot="10800000">
              <a:off x="6168113" y="1329405"/>
              <a:ext cx="251524" cy="131850"/>
            </a:xfrm>
            <a:custGeom>
              <a:avLst/>
              <a:gdLst/>
              <a:ahLst/>
              <a:cxnLst/>
              <a:rect l="l" t="t" r="r" b="b"/>
              <a:pathLst>
                <a:path w="723" h="379" fill="none" extrusionOk="0">
                  <a:moveTo>
                    <a:pt x="1" y="0"/>
                  </a:moveTo>
                  <a:cubicBezTo>
                    <a:pt x="1" y="0"/>
                    <a:pt x="254" y="378"/>
                    <a:pt x="723" y="0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16;p16"/>
          <p:cNvGrpSpPr/>
          <p:nvPr/>
        </p:nvGrpSpPr>
        <p:grpSpPr>
          <a:xfrm>
            <a:off x="422191" y="1046749"/>
            <a:ext cx="284409" cy="1264133"/>
            <a:chOff x="422191" y="1046749"/>
            <a:chExt cx="284409" cy="1264133"/>
          </a:xfrm>
        </p:grpSpPr>
        <p:sp>
          <p:nvSpPr>
            <p:cNvPr id="117" name="Google Shape;117;p16"/>
            <p:cNvSpPr/>
            <p:nvPr/>
          </p:nvSpPr>
          <p:spPr>
            <a:xfrm>
              <a:off x="574700" y="1826375"/>
              <a:ext cx="131900" cy="131850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422191" y="2177028"/>
              <a:ext cx="133905" cy="133854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439174" y="1046749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16"/>
          <p:cNvSpPr/>
          <p:nvPr/>
        </p:nvSpPr>
        <p:spPr>
          <a:xfrm>
            <a:off x="8567037" y="4441448"/>
            <a:ext cx="180268" cy="180199"/>
          </a:xfrm>
          <a:custGeom>
            <a:avLst/>
            <a:gdLst/>
            <a:ahLst/>
            <a:cxnLst/>
            <a:rect l="l" t="t" r="r" b="b"/>
            <a:pathLst>
              <a:path w="5276" h="5274" extrusionOk="0">
                <a:moveTo>
                  <a:pt x="2638" y="1"/>
                </a:moveTo>
                <a:lnTo>
                  <a:pt x="1706" y="1706"/>
                </a:lnTo>
                <a:lnTo>
                  <a:pt x="1" y="2638"/>
                </a:lnTo>
                <a:lnTo>
                  <a:pt x="1706" y="3569"/>
                </a:lnTo>
                <a:lnTo>
                  <a:pt x="2638" y="5274"/>
                </a:lnTo>
                <a:lnTo>
                  <a:pt x="3571" y="3569"/>
                </a:lnTo>
                <a:lnTo>
                  <a:pt x="5275" y="2638"/>
                </a:lnTo>
                <a:lnTo>
                  <a:pt x="3571" y="1706"/>
                </a:lnTo>
                <a:lnTo>
                  <a:pt x="263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_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7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17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125" name="Google Shape;125;p17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" name="Google Shape;128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ubTitle" idx="1"/>
          </p:nvPr>
        </p:nvSpPr>
        <p:spPr>
          <a:xfrm>
            <a:off x="2081100" y="1708362"/>
            <a:ext cx="2490900" cy="6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subTitle" idx="2"/>
          </p:nvPr>
        </p:nvSpPr>
        <p:spPr>
          <a:xfrm>
            <a:off x="2081153" y="1400363"/>
            <a:ext cx="24909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subTitle" idx="3"/>
          </p:nvPr>
        </p:nvSpPr>
        <p:spPr>
          <a:xfrm>
            <a:off x="2081100" y="3472937"/>
            <a:ext cx="2490900" cy="6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subTitle" idx="4"/>
          </p:nvPr>
        </p:nvSpPr>
        <p:spPr>
          <a:xfrm>
            <a:off x="2081153" y="3164935"/>
            <a:ext cx="24909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subTitle" idx="5"/>
          </p:nvPr>
        </p:nvSpPr>
        <p:spPr>
          <a:xfrm>
            <a:off x="5937950" y="1708363"/>
            <a:ext cx="2490900" cy="6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6"/>
          </p:nvPr>
        </p:nvSpPr>
        <p:spPr>
          <a:xfrm>
            <a:off x="5938003" y="1400357"/>
            <a:ext cx="24909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35" name="Google Shape;135;p17"/>
          <p:cNvGrpSpPr/>
          <p:nvPr/>
        </p:nvGrpSpPr>
        <p:grpSpPr>
          <a:xfrm>
            <a:off x="323078" y="1251286"/>
            <a:ext cx="482627" cy="838938"/>
            <a:chOff x="323078" y="1251286"/>
            <a:chExt cx="482627" cy="838938"/>
          </a:xfrm>
        </p:grpSpPr>
        <p:grpSp>
          <p:nvGrpSpPr>
            <p:cNvPr id="136" name="Google Shape;136;p17"/>
            <p:cNvGrpSpPr/>
            <p:nvPr/>
          </p:nvGrpSpPr>
          <p:grpSpPr>
            <a:xfrm>
              <a:off x="323078" y="1251286"/>
              <a:ext cx="482627" cy="460485"/>
              <a:chOff x="543765" y="376748"/>
              <a:chExt cx="482627" cy="460485"/>
            </a:xfrm>
          </p:grpSpPr>
          <p:sp>
            <p:nvSpPr>
              <p:cNvPr id="137" name="Google Shape;137;p17"/>
              <p:cNvSpPr/>
              <p:nvPr/>
            </p:nvSpPr>
            <p:spPr>
              <a:xfrm>
                <a:off x="543765" y="534993"/>
                <a:ext cx="302354" cy="302240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7"/>
              <p:cNvSpPr/>
              <p:nvPr/>
            </p:nvSpPr>
            <p:spPr>
              <a:xfrm>
                <a:off x="846124" y="376748"/>
                <a:ext cx="180268" cy="180199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9" name="Google Shape;139;p17"/>
            <p:cNvSpPr/>
            <p:nvPr/>
          </p:nvSpPr>
          <p:spPr>
            <a:xfrm>
              <a:off x="349385" y="1945323"/>
              <a:ext cx="144969" cy="144901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8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" name="Google Shape;143;p18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144" name="Google Shape;144;p18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Google Shape;147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subTitle" idx="1"/>
          </p:nvPr>
        </p:nvSpPr>
        <p:spPr>
          <a:xfrm>
            <a:off x="1479600" y="1819747"/>
            <a:ext cx="26523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subTitle" idx="2"/>
          </p:nvPr>
        </p:nvSpPr>
        <p:spPr>
          <a:xfrm>
            <a:off x="1479657" y="1511750"/>
            <a:ext cx="26523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3"/>
          </p:nvPr>
        </p:nvSpPr>
        <p:spPr>
          <a:xfrm>
            <a:off x="5015039" y="1819747"/>
            <a:ext cx="26523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subTitle" idx="4"/>
          </p:nvPr>
        </p:nvSpPr>
        <p:spPr>
          <a:xfrm>
            <a:off x="5015092" y="1511750"/>
            <a:ext cx="26523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ubTitle" idx="5"/>
          </p:nvPr>
        </p:nvSpPr>
        <p:spPr>
          <a:xfrm>
            <a:off x="1479600" y="3390150"/>
            <a:ext cx="26523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ubTitle" idx="6"/>
          </p:nvPr>
        </p:nvSpPr>
        <p:spPr>
          <a:xfrm>
            <a:off x="1479657" y="3082144"/>
            <a:ext cx="26523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subTitle" idx="7"/>
          </p:nvPr>
        </p:nvSpPr>
        <p:spPr>
          <a:xfrm>
            <a:off x="5015039" y="3390150"/>
            <a:ext cx="26523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ubTitle" idx="8"/>
          </p:nvPr>
        </p:nvSpPr>
        <p:spPr>
          <a:xfrm>
            <a:off x="5015092" y="3082144"/>
            <a:ext cx="26523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6" name="Google Shape;156;p18"/>
          <p:cNvSpPr/>
          <p:nvPr/>
        </p:nvSpPr>
        <p:spPr>
          <a:xfrm>
            <a:off x="464550" y="2066538"/>
            <a:ext cx="131900" cy="131850"/>
          </a:xfrm>
          <a:custGeom>
            <a:avLst/>
            <a:gdLst/>
            <a:ahLst/>
            <a:cxnLst/>
            <a:rect l="l" t="t" r="r" b="b"/>
            <a:pathLst>
              <a:path w="5276" h="5274" extrusionOk="0">
                <a:moveTo>
                  <a:pt x="2638" y="1"/>
                </a:moveTo>
                <a:lnTo>
                  <a:pt x="1706" y="1706"/>
                </a:lnTo>
                <a:lnTo>
                  <a:pt x="1" y="2638"/>
                </a:lnTo>
                <a:lnTo>
                  <a:pt x="1706" y="3569"/>
                </a:lnTo>
                <a:lnTo>
                  <a:pt x="2638" y="5274"/>
                </a:lnTo>
                <a:lnTo>
                  <a:pt x="3571" y="3569"/>
                </a:lnTo>
                <a:lnTo>
                  <a:pt x="5275" y="2638"/>
                </a:lnTo>
                <a:lnTo>
                  <a:pt x="3571" y="1706"/>
                </a:lnTo>
                <a:lnTo>
                  <a:pt x="263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dpis 1">
  <p:cSld name="CAPTION_ONLY_1">
    <p:bg>
      <p:bgPr>
        <a:solidFill>
          <a:schemeClr val="l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706600" y="535000"/>
            <a:ext cx="4209900" cy="14820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136200" y="125100"/>
            <a:ext cx="8871600" cy="4893300"/>
          </a:xfrm>
          <a:prstGeom prst="roundRect">
            <a:avLst>
              <a:gd name="adj" fmla="val 4585"/>
            </a:avLst>
          </a:prstGeom>
          <a:noFill/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0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" name="Google Shape;163;p20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164" name="Google Shape;164;p20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0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8" name="Google Shape;168;p20"/>
          <p:cNvGrpSpPr/>
          <p:nvPr/>
        </p:nvGrpSpPr>
        <p:grpSpPr>
          <a:xfrm>
            <a:off x="7097616" y="217074"/>
            <a:ext cx="438224" cy="387666"/>
            <a:chOff x="6861441" y="445037"/>
            <a:chExt cx="438224" cy="387666"/>
          </a:xfrm>
        </p:grpSpPr>
        <p:sp>
          <p:nvSpPr>
            <p:cNvPr id="169" name="Google Shape;169;p20"/>
            <p:cNvSpPr/>
            <p:nvPr/>
          </p:nvSpPr>
          <p:spPr>
            <a:xfrm>
              <a:off x="7051944" y="445038"/>
              <a:ext cx="247721" cy="247627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6961390" y="692665"/>
              <a:ext cx="140104" cy="140038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0"/>
            <p:cNvSpPr/>
            <p:nvPr/>
          </p:nvSpPr>
          <p:spPr>
            <a:xfrm>
              <a:off x="6861441" y="445037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0"/>
          <p:cNvGrpSpPr/>
          <p:nvPr/>
        </p:nvGrpSpPr>
        <p:grpSpPr>
          <a:xfrm>
            <a:off x="8507681" y="4005735"/>
            <a:ext cx="350586" cy="434267"/>
            <a:chOff x="8507681" y="4005735"/>
            <a:chExt cx="350586" cy="434267"/>
          </a:xfrm>
        </p:grpSpPr>
        <p:sp>
          <p:nvSpPr>
            <p:cNvPr id="173" name="Google Shape;173;p20"/>
            <p:cNvSpPr/>
            <p:nvPr/>
          </p:nvSpPr>
          <p:spPr>
            <a:xfrm>
              <a:off x="8507681" y="4192375"/>
              <a:ext cx="247721" cy="247627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8713298" y="4005735"/>
              <a:ext cx="144969" cy="144901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ża liczba 1">
  <p:cSld name="BIG_NUMBER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1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" name="Google Shape;178;p21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179" name="Google Shape;179;p21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1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21"/>
          <p:cNvSpPr txBox="1">
            <a:spLocks noGrp="1"/>
          </p:cNvSpPr>
          <p:nvPr>
            <p:ph type="title" hasCustomPrompt="1"/>
          </p:nvPr>
        </p:nvSpPr>
        <p:spPr>
          <a:xfrm>
            <a:off x="927175" y="2061600"/>
            <a:ext cx="6576000" cy="13062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r>
              <a:t>xx%</a:t>
            </a:r>
          </a:p>
        </p:txBody>
      </p:sp>
      <p:sp>
        <p:nvSpPr>
          <p:cNvPr id="183" name="Google Shape;183;p21"/>
          <p:cNvSpPr txBox="1">
            <a:spLocks noGrp="1"/>
          </p:cNvSpPr>
          <p:nvPr>
            <p:ph type="subTitle" idx="1"/>
          </p:nvPr>
        </p:nvSpPr>
        <p:spPr>
          <a:xfrm>
            <a:off x="927175" y="3439250"/>
            <a:ext cx="65760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21"/>
          <p:cNvGrpSpPr/>
          <p:nvPr/>
        </p:nvGrpSpPr>
        <p:grpSpPr>
          <a:xfrm>
            <a:off x="8480592" y="3691424"/>
            <a:ext cx="443739" cy="567924"/>
            <a:chOff x="8480592" y="3691424"/>
            <a:chExt cx="443739" cy="567924"/>
          </a:xfrm>
        </p:grpSpPr>
        <p:sp>
          <p:nvSpPr>
            <p:cNvPr id="185" name="Google Shape;185;p21"/>
            <p:cNvSpPr/>
            <p:nvPr/>
          </p:nvSpPr>
          <p:spPr>
            <a:xfrm rot="909554">
              <a:off x="8516473" y="3892468"/>
              <a:ext cx="371977" cy="323881"/>
            </a:xfrm>
            <a:custGeom>
              <a:avLst/>
              <a:gdLst/>
              <a:ahLst/>
              <a:cxnLst/>
              <a:rect l="l" t="t" r="r" b="b"/>
              <a:pathLst>
                <a:path w="6958" h="6058" extrusionOk="0">
                  <a:moveTo>
                    <a:pt x="3903" y="1"/>
                  </a:moveTo>
                  <a:cubicBezTo>
                    <a:pt x="3640" y="1"/>
                    <a:pt x="3429" y="195"/>
                    <a:pt x="3429" y="435"/>
                  </a:cubicBezTo>
                  <a:lnTo>
                    <a:pt x="3429" y="898"/>
                  </a:lnTo>
                  <a:cubicBezTo>
                    <a:pt x="3304" y="2429"/>
                    <a:pt x="2141" y="2828"/>
                    <a:pt x="2141" y="2828"/>
                  </a:cubicBezTo>
                  <a:lnTo>
                    <a:pt x="2141" y="2396"/>
                  </a:lnTo>
                  <a:lnTo>
                    <a:pt x="0" y="2396"/>
                  </a:lnTo>
                  <a:lnTo>
                    <a:pt x="0" y="6058"/>
                  </a:lnTo>
                  <a:lnTo>
                    <a:pt x="2141" y="6058"/>
                  </a:lnTo>
                  <a:lnTo>
                    <a:pt x="2141" y="5594"/>
                  </a:lnTo>
                  <a:cubicBezTo>
                    <a:pt x="2141" y="5594"/>
                    <a:pt x="2633" y="5935"/>
                    <a:pt x="4016" y="5954"/>
                  </a:cubicBezTo>
                  <a:cubicBezTo>
                    <a:pt x="4083" y="5985"/>
                    <a:pt x="4155" y="6006"/>
                    <a:pt x="4233" y="6006"/>
                  </a:cubicBezTo>
                  <a:lnTo>
                    <a:pt x="5862" y="6006"/>
                  </a:lnTo>
                  <a:cubicBezTo>
                    <a:pt x="6136" y="6006"/>
                    <a:pt x="6358" y="5782"/>
                    <a:pt x="6358" y="5508"/>
                  </a:cubicBezTo>
                  <a:cubicBezTo>
                    <a:pt x="6358" y="5335"/>
                    <a:pt x="6269" y="5183"/>
                    <a:pt x="6136" y="5094"/>
                  </a:cubicBezTo>
                  <a:cubicBezTo>
                    <a:pt x="6375" y="5057"/>
                    <a:pt x="6558" y="4853"/>
                    <a:pt x="6558" y="4605"/>
                  </a:cubicBezTo>
                  <a:cubicBezTo>
                    <a:pt x="6558" y="4433"/>
                    <a:pt x="6470" y="4281"/>
                    <a:pt x="6336" y="4192"/>
                  </a:cubicBezTo>
                  <a:cubicBezTo>
                    <a:pt x="6575" y="4154"/>
                    <a:pt x="6759" y="3951"/>
                    <a:pt x="6759" y="3702"/>
                  </a:cubicBezTo>
                  <a:cubicBezTo>
                    <a:pt x="6759" y="3530"/>
                    <a:pt x="6670" y="3378"/>
                    <a:pt x="6536" y="3287"/>
                  </a:cubicBezTo>
                  <a:cubicBezTo>
                    <a:pt x="6772" y="3252"/>
                    <a:pt x="6957" y="3049"/>
                    <a:pt x="6957" y="2800"/>
                  </a:cubicBezTo>
                  <a:cubicBezTo>
                    <a:pt x="6957" y="2525"/>
                    <a:pt x="6735" y="2301"/>
                    <a:pt x="6461" y="2301"/>
                  </a:cubicBezTo>
                  <a:lnTo>
                    <a:pt x="4831" y="2301"/>
                  </a:lnTo>
                  <a:cubicBezTo>
                    <a:pt x="4756" y="2301"/>
                    <a:pt x="4683" y="2321"/>
                    <a:pt x="4618" y="2352"/>
                  </a:cubicBezTo>
                  <a:lnTo>
                    <a:pt x="4284" y="2352"/>
                  </a:lnTo>
                  <a:cubicBezTo>
                    <a:pt x="4514" y="1683"/>
                    <a:pt x="4379" y="435"/>
                    <a:pt x="4379" y="435"/>
                  </a:cubicBezTo>
                  <a:cubicBezTo>
                    <a:pt x="4379" y="195"/>
                    <a:pt x="4166" y="1"/>
                    <a:pt x="39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>
              <a:off x="8535980" y="3691424"/>
              <a:ext cx="70246" cy="70199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" name="Google Shape;190;p22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191" name="Google Shape;191;p22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22"/>
          <p:cNvSpPr txBox="1">
            <a:spLocks noGrp="1"/>
          </p:cNvSpPr>
          <p:nvPr>
            <p:ph type="title" hasCustomPrompt="1"/>
          </p:nvPr>
        </p:nvSpPr>
        <p:spPr>
          <a:xfrm>
            <a:off x="4640663" y="1017725"/>
            <a:ext cx="3083100" cy="616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95" name="Google Shape;195;p22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subTitle" idx="1"/>
          </p:nvPr>
        </p:nvSpPr>
        <p:spPr>
          <a:xfrm>
            <a:off x="4640813" y="1679225"/>
            <a:ext cx="3083100" cy="3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2"/>
          <p:cNvSpPr txBox="1">
            <a:spLocks noGrp="1"/>
          </p:cNvSpPr>
          <p:nvPr>
            <p:ph type="title" idx="3" hasCustomPrompt="1"/>
          </p:nvPr>
        </p:nvSpPr>
        <p:spPr>
          <a:xfrm>
            <a:off x="4640888" y="3337925"/>
            <a:ext cx="3083100" cy="616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98" name="Google Shape;198;p22"/>
          <p:cNvSpPr txBox="1">
            <a:spLocks noGrp="1"/>
          </p:cNvSpPr>
          <p:nvPr>
            <p:ph type="subTitle" idx="4"/>
          </p:nvPr>
        </p:nvSpPr>
        <p:spPr>
          <a:xfrm>
            <a:off x="4640888" y="3999425"/>
            <a:ext cx="3083100" cy="3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2"/>
          <p:cNvSpPr txBox="1">
            <a:spLocks noGrp="1"/>
          </p:cNvSpPr>
          <p:nvPr>
            <p:ph type="title" idx="5" hasCustomPrompt="1"/>
          </p:nvPr>
        </p:nvSpPr>
        <p:spPr>
          <a:xfrm>
            <a:off x="4640738" y="2177825"/>
            <a:ext cx="3083100" cy="616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00" name="Google Shape;200;p22"/>
          <p:cNvSpPr txBox="1">
            <a:spLocks noGrp="1"/>
          </p:cNvSpPr>
          <p:nvPr>
            <p:ph type="subTitle" idx="6"/>
          </p:nvPr>
        </p:nvSpPr>
        <p:spPr>
          <a:xfrm>
            <a:off x="4640888" y="2839325"/>
            <a:ext cx="3083100" cy="3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3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" name="Google Shape;204;p23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205" name="Google Shape;205;p23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" name="Google Shape;208;p23"/>
          <p:cNvSpPr txBox="1">
            <a:spLocks noGrp="1"/>
          </p:cNvSpPr>
          <p:nvPr>
            <p:ph type="title"/>
          </p:nvPr>
        </p:nvSpPr>
        <p:spPr>
          <a:xfrm>
            <a:off x="715100" y="3122850"/>
            <a:ext cx="46992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09" name="Google Shape;209;p23"/>
          <p:cNvSpPr txBox="1">
            <a:spLocks noGrp="1"/>
          </p:cNvSpPr>
          <p:nvPr>
            <p:ph type="subTitle" idx="1"/>
          </p:nvPr>
        </p:nvSpPr>
        <p:spPr>
          <a:xfrm>
            <a:off x="715100" y="1230400"/>
            <a:ext cx="4699200" cy="16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_2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4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" name="Google Shape;213;p24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214" name="Google Shape;214;p24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" name="Google Shape;21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4"/>
          <p:cNvSpPr txBox="1">
            <a:spLocks noGrp="1"/>
          </p:cNvSpPr>
          <p:nvPr>
            <p:ph type="subTitle" idx="1"/>
          </p:nvPr>
        </p:nvSpPr>
        <p:spPr>
          <a:xfrm>
            <a:off x="1465663" y="2086958"/>
            <a:ext cx="188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subTitle" idx="2"/>
          </p:nvPr>
        </p:nvSpPr>
        <p:spPr>
          <a:xfrm>
            <a:off x="1465703" y="1778950"/>
            <a:ext cx="18816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subTitle" idx="3"/>
          </p:nvPr>
        </p:nvSpPr>
        <p:spPr>
          <a:xfrm>
            <a:off x="3631229" y="2086958"/>
            <a:ext cx="188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subTitle" idx="4"/>
          </p:nvPr>
        </p:nvSpPr>
        <p:spPr>
          <a:xfrm>
            <a:off x="3631269" y="1778950"/>
            <a:ext cx="18816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subTitle" idx="5"/>
          </p:nvPr>
        </p:nvSpPr>
        <p:spPr>
          <a:xfrm>
            <a:off x="5796796" y="2086958"/>
            <a:ext cx="188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4"/>
          <p:cNvSpPr txBox="1">
            <a:spLocks noGrp="1"/>
          </p:cNvSpPr>
          <p:nvPr>
            <p:ph type="subTitle" idx="6"/>
          </p:nvPr>
        </p:nvSpPr>
        <p:spPr>
          <a:xfrm>
            <a:off x="5796836" y="1778950"/>
            <a:ext cx="18816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4" name="Google Shape;224;p24"/>
          <p:cNvSpPr txBox="1">
            <a:spLocks noGrp="1"/>
          </p:cNvSpPr>
          <p:nvPr>
            <p:ph type="subTitle" idx="7"/>
          </p:nvPr>
        </p:nvSpPr>
        <p:spPr>
          <a:xfrm>
            <a:off x="1465663" y="3867850"/>
            <a:ext cx="188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4"/>
          <p:cNvSpPr txBox="1">
            <a:spLocks noGrp="1"/>
          </p:cNvSpPr>
          <p:nvPr>
            <p:ph type="subTitle" idx="8"/>
          </p:nvPr>
        </p:nvSpPr>
        <p:spPr>
          <a:xfrm>
            <a:off x="1465703" y="3559842"/>
            <a:ext cx="18816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6" name="Google Shape;226;p24"/>
          <p:cNvSpPr txBox="1">
            <a:spLocks noGrp="1"/>
          </p:cNvSpPr>
          <p:nvPr>
            <p:ph type="subTitle" idx="9"/>
          </p:nvPr>
        </p:nvSpPr>
        <p:spPr>
          <a:xfrm>
            <a:off x="3631229" y="3867850"/>
            <a:ext cx="188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4"/>
          <p:cNvSpPr txBox="1">
            <a:spLocks noGrp="1"/>
          </p:cNvSpPr>
          <p:nvPr>
            <p:ph type="subTitle" idx="13"/>
          </p:nvPr>
        </p:nvSpPr>
        <p:spPr>
          <a:xfrm>
            <a:off x="3631269" y="3559842"/>
            <a:ext cx="18816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8" name="Google Shape;228;p24"/>
          <p:cNvSpPr txBox="1">
            <a:spLocks noGrp="1"/>
          </p:cNvSpPr>
          <p:nvPr>
            <p:ph type="subTitle" idx="14"/>
          </p:nvPr>
        </p:nvSpPr>
        <p:spPr>
          <a:xfrm>
            <a:off x="5796796" y="3867850"/>
            <a:ext cx="188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ubTitle" idx="15"/>
          </p:nvPr>
        </p:nvSpPr>
        <p:spPr>
          <a:xfrm>
            <a:off x="5796836" y="3559842"/>
            <a:ext cx="1881600" cy="40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5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25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234" name="Google Shape;234;p25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5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25"/>
          <p:cNvSpPr txBox="1">
            <a:spLocks noGrp="1"/>
          </p:cNvSpPr>
          <p:nvPr>
            <p:ph type="subTitle" idx="1"/>
          </p:nvPr>
        </p:nvSpPr>
        <p:spPr>
          <a:xfrm>
            <a:off x="1135100" y="1224225"/>
            <a:ext cx="42510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9pPr>
          </a:lstStyle>
          <a:p>
            <a:endParaRPr/>
          </a:p>
        </p:txBody>
      </p:sp>
      <p:sp>
        <p:nvSpPr>
          <p:cNvPr id="238" name="Google Shape;238;p25"/>
          <p:cNvSpPr txBox="1">
            <a:spLocks noGrp="1"/>
          </p:cNvSpPr>
          <p:nvPr>
            <p:ph type="subTitle" idx="2"/>
          </p:nvPr>
        </p:nvSpPr>
        <p:spPr>
          <a:xfrm>
            <a:off x="1135100" y="2874525"/>
            <a:ext cx="4251000" cy="5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Bowlby On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9pPr>
          </a:lstStyle>
          <a:p>
            <a:endParaRPr/>
          </a:p>
        </p:txBody>
      </p:sp>
      <p:sp>
        <p:nvSpPr>
          <p:cNvPr id="239" name="Google Shape;239;p25"/>
          <p:cNvSpPr txBox="1">
            <a:spLocks noGrp="1"/>
          </p:cNvSpPr>
          <p:nvPr>
            <p:ph type="subTitle" idx="3"/>
          </p:nvPr>
        </p:nvSpPr>
        <p:spPr>
          <a:xfrm>
            <a:off x="1135103" y="1746225"/>
            <a:ext cx="4251000" cy="8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0" name="Google Shape;240;p25"/>
          <p:cNvSpPr txBox="1">
            <a:spLocks noGrp="1"/>
          </p:cNvSpPr>
          <p:nvPr>
            <p:ph type="subTitle" idx="4"/>
          </p:nvPr>
        </p:nvSpPr>
        <p:spPr>
          <a:xfrm>
            <a:off x="1135103" y="3396525"/>
            <a:ext cx="4251000" cy="8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1" name="Google Shape;241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2" name="Google Shape;242;p25"/>
          <p:cNvGrpSpPr/>
          <p:nvPr/>
        </p:nvGrpSpPr>
        <p:grpSpPr>
          <a:xfrm>
            <a:off x="319744" y="2447938"/>
            <a:ext cx="386856" cy="426588"/>
            <a:chOff x="319744" y="2447938"/>
            <a:chExt cx="386856" cy="426588"/>
          </a:xfrm>
        </p:grpSpPr>
        <p:sp>
          <p:nvSpPr>
            <p:cNvPr id="243" name="Google Shape;243;p25"/>
            <p:cNvSpPr/>
            <p:nvPr/>
          </p:nvSpPr>
          <p:spPr>
            <a:xfrm>
              <a:off x="319744" y="2447938"/>
              <a:ext cx="247721" cy="247627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5"/>
            <p:cNvSpPr/>
            <p:nvPr/>
          </p:nvSpPr>
          <p:spPr>
            <a:xfrm>
              <a:off x="612550" y="2780525"/>
              <a:ext cx="94050" cy="94000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_1">
    <p:bg>
      <p:bgPr>
        <a:solidFill>
          <a:schemeClr val="accent3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6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26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249" name="Google Shape;249;p26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6"/>
          <p:cNvSpPr/>
          <p:nvPr/>
        </p:nvSpPr>
        <p:spPr>
          <a:xfrm>
            <a:off x="8524852" y="4110202"/>
            <a:ext cx="140104" cy="140038"/>
          </a:xfrm>
          <a:custGeom>
            <a:avLst/>
            <a:gdLst/>
            <a:ahLst/>
            <a:cxnLst/>
            <a:rect l="l" t="t" r="r" b="b"/>
            <a:pathLst>
              <a:path w="5276" h="5274" extrusionOk="0">
                <a:moveTo>
                  <a:pt x="2638" y="1"/>
                </a:moveTo>
                <a:lnTo>
                  <a:pt x="1706" y="1706"/>
                </a:lnTo>
                <a:lnTo>
                  <a:pt x="1" y="2638"/>
                </a:lnTo>
                <a:lnTo>
                  <a:pt x="1706" y="3569"/>
                </a:lnTo>
                <a:lnTo>
                  <a:pt x="2638" y="5274"/>
                </a:lnTo>
                <a:lnTo>
                  <a:pt x="3571" y="3569"/>
                </a:lnTo>
                <a:lnTo>
                  <a:pt x="5275" y="2638"/>
                </a:lnTo>
                <a:lnTo>
                  <a:pt x="3571" y="1706"/>
                </a:lnTo>
                <a:lnTo>
                  <a:pt x="263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26"/>
          <p:cNvGrpSpPr/>
          <p:nvPr/>
        </p:nvGrpSpPr>
        <p:grpSpPr>
          <a:xfrm>
            <a:off x="343563" y="3935910"/>
            <a:ext cx="287077" cy="287077"/>
            <a:chOff x="1252775" y="959150"/>
            <a:chExt cx="154575" cy="154575"/>
          </a:xfrm>
        </p:grpSpPr>
        <p:sp>
          <p:nvSpPr>
            <p:cNvPr id="255" name="Google Shape;255;p26"/>
            <p:cNvSpPr/>
            <p:nvPr/>
          </p:nvSpPr>
          <p:spPr>
            <a:xfrm>
              <a:off x="1252775" y="959150"/>
              <a:ext cx="154575" cy="154575"/>
            </a:xfrm>
            <a:custGeom>
              <a:avLst/>
              <a:gdLst/>
              <a:ahLst/>
              <a:cxnLst/>
              <a:rect l="l" t="t" r="r" b="b"/>
              <a:pathLst>
                <a:path w="6183" h="6183" extrusionOk="0">
                  <a:moveTo>
                    <a:pt x="3092" y="0"/>
                  </a:moveTo>
                  <a:cubicBezTo>
                    <a:pt x="1386" y="0"/>
                    <a:pt x="1" y="1385"/>
                    <a:pt x="1" y="3091"/>
                  </a:cubicBezTo>
                  <a:cubicBezTo>
                    <a:pt x="1" y="4798"/>
                    <a:pt x="1386" y="6182"/>
                    <a:pt x="3092" y="6182"/>
                  </a:cubicBezTo>
                  <a:cubicBezTo>
                    <a:pt x="4798" y="6182"/>
                    <a:pt x="6183" y="4798"/>
                    <a:pt x="6183" y="3091"/>
                  </a:cubicBezTo>
                  <a:cubicBezTo>
                    <a:pt x="6183" y="1385"/>
                    <a:pt x="4798" y="0"/>
                    <a:pt x="30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>
              <a:off x="1281950" y="1000925"/>
              <a:ext cx="30900" cy="29375"/>
            </a:xfrm>
            <a:custGeom>
              <a:avLst/>
              <a:gdLst/>
              <a:ahLst/>
              <a:cxnLst/>
              <a:rect l="l" t="t" r="r" b="b"/>
              <a:pathLst>
                <a:path w="1236" h="1175" extrusionOk="0">
                  <a:moveTo>
                    <a:pt x="159" y="1"/>
                  </a:moveTo>
                  <a:cubicBezTo>
                    <a:pt x="110" y="1"/>
                    <a:pt x="63" y="26"/>
                    <a:pt x="38" y="73"/>
                  </a:cubicBezTo>
                  <a:cubicBezTo>
                    <a:pt x="1" y="143"/>
                    <a:pt x="27" y="226"/>
                    <a:pt x="94" y="263"/>
                  </a:cubicBezTo>
                  <a:lnTo>
                    <a:pt x="770" y="627"/>
                  </a:lnTo>
                  <a:lnTo>
                    <a:pt x="107" y="907"/>
                  </a:lnTo>
                  <a:cubicBezTo>
                    <a:pt x="36" y="937"/>
                    <a:pt x="4" y="1019"/>
                    <a:pt x="33" y="1088"/>
                  </a:cubicBezTo>
                  <a:cubicBezTo>
                    <a:pt x="56" y="1143"/>
                    <a:pt x="107" y="1174"/>
                    <a:pt x="161" y="1174"/>
                  </a:cubicBezTo>
                  <a:cubicBezTo>
                    <a:pt x="177" y="1174"/>
                    <a:pt x="196" y="1170"/>
                    <a:pt x="214" y="1162"/>
                  </a:cubicBezTo>
                  <a:lnTo>
                    <a:pt x="1147" y="773"/>
                  </a:lnTo>
                  <a:cubicBezTo>
                    <a:pt x="1197" y="752"/>
                    <a:pt x="1230" y="706"/>
                    <a:pt x="1231" y="651"/>
                  </a:cubicBezTo>
                  <a:cubicBezTo>
                    <a:pt x="1236" y="598"/>
                    <a:pt x="1206" y="547"/>
                    <a:pt x="1160" y="522"/>
                  </a:cubicBezTo>
                  <a:lnTo>
                    <a:pt x="228" y="18"/>
                  </a:lnTo>
                  <a:cubicBezTo>
                    <a:pt x="206" y="6"/>
                    <a:pt x="182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1347325" y="1000925"/>
              <a:ext cx="30875" cy="29375"/>
            </a:xfrm>
            <a:custGeom>
              <a:avLst/>
              <a:gdLst/>
              <a:ahLst/>
              <a:cxnLst/>
              <a:rect l="l" t="t" r="r" b="b"/>
              <a:pathLst>
                <a:path w="1235" h="1175" extrusionOk="0">
                  <a:moveTo>
                    <a:pt x="1074" y="1"/>
                  </a:moveTo>
                  <a:cubicBezTo>
                    <a:pt x="1052" y="1"/>
                    <a:pt x="1029" y="6"/>
                    <a:pt x="1007" y="18"/>
                  </a:cubicBezTo>
                  <a:lnTo>
                    <a:pt x="75" y="522"/>
                  </a:lnTo>
                  <a:cubicBezTo>
                    <a:pt x="29" y="547"/>
                    <a:pt x="1" y="598"/>
                    <a:pt x="4" y="651"/>
                  </a:cubicBezTo>
                  <a:cubicBezTo>
                    <a:pt x="7" y="703"/>
                    <a:pt x="38" y="752"/>
                    <a:pt x="88" y="773"/>
                  </a:cubicBezTo>
                  <a:lnTo>
                    <a:pt x="1021" y="1162"/>
                  </a:lnTo>
                  <a:cubicBezTo>
                    <a:pt x="1037" y="1170"/>
                    <a:pt x="1056" y="1174"/>
                    <a:pt x="1074" y="1174"/>
                  </a:cubicBezTo>
                  <a:cubicBezTo>
                    <a:pt x="1127" y="1174"/>
                    <a:pt x="1179" y="1143"/>
                    <a:pt x="1202" y="1088"/>
                  </a:cubicBezTo>
                  <a:cubicBezTo>
                    <a:pt x="1231" y="1019"/>
                    <a:pt x="1199" y="937"/>
                    <a:pt x="1127" y="907"/>
                  </a:cubicBezTo>
                  <a:lnTo>
                    <a:pt x="465" y="627"/>
                  </a:lnTo>
                  <a:lnTo>
                    <a:pt x="1141" y="263"/>
                  </a:lnTo>
                  <a:cubicBezTo>
                    <a:pt x="1207" y="226"/>
                    <a:pt x="1234" y="140"/>
                    <a:pt x="1197" y="73"/>
                  </a:cubicBezTo>
                  <a:cubicBezTo>
                    <a:pt x="1172" y="27"/>
                    <a:pt x="1124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1280725" y="1044625"/>
              <a:ext cx="98625" cy="49300"/>
            </a:xfrm>
            <a:custGeom>
              <a:avLst/>
              <a:gdLst/>
              <a:ahLst/>
              <a:cxnLst/>
              <a:rect l="l" t="t" r="r" b="b"/>
              <a:pathLst>
                <a:path w="3945" h="1972" extrusionOk="0">
                  <a:moveTo>
                    <a:pt x="1" y="0"/>
                  </a:moveTo>
                  <a:cubicBezTo>
                    <a:pt x="1" y="1090"/>
                    <a:pt x="883" y="1972"/>
                    <a:pt x="1972" y="1972"/>
                  </a:cubicBezTo>
                  <a:cubicBezTo>
                    <a:pt x="3062" y="1972"/>
                    <a:pt x="3944" y="1090"/>
                    <a:pt x="39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1291100" y="1055800"/>
              <a:ext cx="77875" cy="38100"/>
            </a:xfrm>
            <a:custGeom>
              <a:avLst/>
              <a:gdLst/>
              <a:ahLst/>
              <a:cxnLst/>
              <a:rect l="l" t="t" r="r" b="b"/>
              <a:pathLst>
                <a:path w="3115" h="1524" extrusionOk="0">
                  <a:moveTo>
                    <a:pt x="1557" y="1"/>
                  </a:moveTo>
                  <a:cubicBezTo>
                    <a:pt x="923" y="1"/>
                    <a:pt x="363" y="299"/>
                    <a:pt x="1" y="761"/>
                  </a:cubicBezTo>
                  <a:cubicBezTo>
                    <a:pt x="363" y="1225"/>
                    <a:pt x="923" y="1523"/>
                    <a:pt x="1557" y="1523"/>
                  </a:cubicBezTo>
                  <a:cubicBezTo>
                    <a:pt x="2190" y="1523"/>
                    <a:pt x="2752" y="1225"/>
                    <a:pt x="3114" y="761"/>
                  </a:cubicBezTo>
                  <a:cubicBezTo>
                    <a:pt x="2754" y="300"/>
                    <a:pt x="2190" y="1"/>
                    <a:pt x="1557" y="1"/>
                  </a:cubicBezTo>
                  <a:close/>
                </a:path>
              </a:pathLst>
            </a:custGeom>
            <a:solidFill>
              <a:srgbClr val="FF93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>
              <a:off x="1291100" y="1055800"/>
              <a:ext cx="77875" cy="38100"/>
            </a:xfrm>
            <a:custGeom>
              <a:avLst/>
              <a:gdLst/>
              <a:ahLst/>
              <a:cxnLst/>
              <a:rect l="l" t="t" r="r" b="b"/>
              <a:pathLst>
                <a:path w="3115" h="1524" extrusionOk="0">
                  <a:moveTo>
                    <a:pt x="1557" y="1"/>
                  </a:moveTo>
                  <a:cubicBezTo>
                    <a:pt x="923" y="1"/>
                    <a:pt x="363" y="299"/>
                    <a:pt x="1" y="761"/>
                  </a:cubicBezTo>
                  <a:cubicBezTo>
                    <a:pt x="363" y="1225"/>
                    <a:pt x="923" y="1523"/>
                    <a:pt x="1557" y="1523"/>
                  </a:cubicBezTo>
                  <a:cubicBezTo>
                    <a:pt x="2190" y="1523"/>
                    <a:pt x="2752" y="1225"/>
                    <a:pt x="3114" y="761"/>
                  </a:cubicBezTo>
                  <a:cubicBezTo>
                    <a:pt x="2754" y="300"/>
                    <a:pt x="2190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2_1_1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7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264;p27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265" name="Google Shape;265;p27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7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" name="Google Shape;268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69" name="Google Shape;269;p27"/>
          <p:cNvGrpSpPr/>
          <p:nvPr/>
        </p:nvGrpSpPr>
        <p:grpSpPr>
          <a:xfrm>
            <a:off x="8429716" y="4160038"/>
            <a:ext cx="403649" cy="338478"/>
            <a:chOff x="8257954" y="4160038"/>
            <a:chExt cx="403649" cy="338478"/>
          </a:xfrm>
        </p:grpSpPr>
        <p:sp>
          <p:nvSpPr>
            <p:cNvPr id="270" name="Google Shape;270;p27"/>
            <p:cNvSpPr/>
            <p:nvPr/>
          </p:nvSpPr>
          <p:spPr>
            <a:xfrm>
              <a:off x="8413881" y="4160038"/>
              <a:ext cx="247721" cy="247627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7"/>
            <p:cNvSpPr/>
            <p:nvPr/>
          </p:nvSpPr>
          <p:spPr>
            <a:xfrm>
              <a:off x="8257954" y="4398612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kst w jednej kolumnie 1">
  <p:cSld name="ONE_COLUMN_TEXT_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8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8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28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276" name="Google Shape;276;p28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8"/>
          <p:cNvSpPr txBox="1">
            <a:spLocks noGrp="1"/>
          </p:cNvSpPr>
          <p:nvPr>
            <p:ph type="body" idx="1"/>
          </p:nvPr>
        </p:nvSpPr>
        <p:spPr>
          <a:xfrm>
            <a:off x="720000" y="1540175"/>
            <a:ext cx="3307800" cy="25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1" name="Google Shape;281;p28"/>
          <p:cNvSpPr>
            <a:spLocks noGrp="1"/>
          </p:cNvSpPr>
          <p:nvPr>
            <p:ph type="pic" idx="2"/>
          </p:nvPr>
        </p:nvSpPr>
        <p:spPr>
          <a:xfrm>
            <a:off x="4355575" y="1133550"/>
            <a:ext cx="4068600" cy="32919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_1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9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9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" name="Google Shape;285;p29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286" name="Google Shape;286;p29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9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9"/>
          <p:cNvSpPr txBox="1">
            <a:spLocks noGrp="1"/>
          </p:cNvSpPr>
          <p:nvPr>
            <p:ph type="subTitle" idx="1"/>
          </p:nvPr>
        </p:nvSpPr>
        <p:spPr>
          <a:xfrm>
            <a:off x="1126575" y="3300773"/>
            <a:ext cx="16911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9"/>
          <p:cNvSpPr txBox="1">
            <a:spLocks noGrp="1"/>
          </p:cNvSpPr>
          <p:nvPr>
            <p:ph type="subTitle" idx="2"/>
          </p:nvPr>
        </p:nvSpPr>
        <p:spPr>
          <a:xfrm>
            <a:off x="1126600" y="2748575"/>
            <a:ext cx="1691100" cy="64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2" name="Google Shape;292;p29"/>
          <p:cNvSpPr txBox="1">
            <a:spLocks noGrp="1"/>
          </p:cNvSpPr>
          <p:nvPr>
            <p:ph type="subTitle" idx="3"/>
          </p:nvPr>
        </p:nvSpPr>
        <p:spPr>
          <a:xfrm>
            <a:off x="6326300" y="2039947"/>
            <a:ext cx="16911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9"/>
          <p:cNvSpPr txBox="1">
            <a:spLocks noGrp="1"/>
          </p:cNvSpPr>
          <p:nvPr>
            <p:ph type="subTitle" idx="4"/>
          </p:nvPr>
        </p:nvSpPr>
        <p:spPr>
          <a:xfrm>
            <a:off x="6326325" y="1487725"/>
            <a:ext cx="1691100" cy="64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0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" name="Google Shape;297;p30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298" name="Google Shape;298;p30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30"/>
          <p:cNvSpPr txBox="1">
            <a:spLocks noGrp="1"/>
          </p:cNvSpPr>
          <p:nvPr>
            <p:ph type="title"/>
          </p:nvPr>
        </p:nvSpPr>
        <p:spPr>
          <a:xfrm>
            <a:off x="720000" y="1553950"/>
            <a:ext cx="2612700" cy="101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30"/>
          <p:cNvSpPr txBox="1">
            <a:spLocks noGrp="1"/>
          </p:cNvSpPr>
          <p:nvPr>
            <p:ph type="body" idx="1"/>
          </p:nvPr>
        </p:nvSpPr>
        <p:spPr>
          <a:xfrm>
            <a:off x="720000" y="2695250"/>
            <a:ext cx="26127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_2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1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1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6" name="Google Shape;306;p31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307" name="Google Shape;307;p31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" name="Google Shape;310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1"/>
          <p:cNvSpPr txBox="1">
            <a:spLocks noGrp="1"/>
          </p:cNvSpPr>
          <p:nvPr>
            <p:ph type="body" idx="1"/>
          </p:nvPr>
        </p:nvSpPr>
        <p:spPr>
          <a:xfrm>
            <a:off x="720000" y="1396825"/>
            <a:ext cx="4707000" cy="22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2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2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5" name="Google Shape;315;p32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316" name="Google Shape;316;p32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32"/>
          <p:cNvSpPr txBox="1">
            <a:spLocks noGrp="1"/>
          </p:cNvSpPr>
          <p:nvPr>
            <p:ph type="ctrTitle"/>
          </p:nvPr>
        </p:nvSpPr>
        <p:spPr>
          <a:xfrm>
            <a:off x="760544" y="581225"/>
            <a:ext cx="4115100" cy="9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1"/>
          </p:nvPr>
        </p:nvSpPr>
        <p:spPr>
          <a:xfrm>
            <a:off x="760544" y="1607375"/>
            <a:ext cx="4115100" cy="10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32"/>
          <p:cNvSpPr txBox="1"/>
          <p:nvPr/>
        </p:nvSpPr>
        <p:spPr>
          <a:xfrm>
            <a:off x="760544" y="3492900"/>
            <a:ext cx="41151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</a:t>
            </a:r>
            <a:r>
              <a:rPr lang="pl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: This presentation template was created by </a:t>
            </a:r>
            <a:r>
              <a:rPr lang="pl" sz="10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l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lang="pl" sz="10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l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and infographics &amp; images by </a:t>
            </a:r>
            <a:r>
              <a:rPr lang="pl" sz="10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highlight>
                <a:srgbClr val="DFDEFC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_1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3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3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5" name="Google Shape;325;p33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326" name="Google Shape;326;p33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33"/>
          <p:cNvSpPr txBox="1">
            <a:spLocks noGrp="1"/>
          </p:cNvSpPr>
          <p:nvPr>
            <p:ph type="body" idx="1"/>
          </p:nvPr>
        </p:nvSpPr>
        <p:spPr>
          <a:xfrm>
            <a:off x="720000" y="1050200"/>
            <a:ext cx="3852000" cy="15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31" name="Google Shape;331;p33"/>
          <p:cNvGrpSpPr/>
          <p:nvPr/>
        </p:nvGrpSpPr>
        <p:grpSpPr>
          <a:xfrm>
            <a:off x="8385377" y="771962"/>
            <a:ext cx="492300" cy="3696115"/>
            <a:chOff x="8385377" y="771962"/>
            <a:chExt cx="492300" cy="3696115"/>
          </a:xfrm>
        </p:grpSpPr>
        <p:grpSp>
          <p:nvGrpSpPr>
            <p:cNvPr id="332" name="Google Shape;332;p33"/>
            <p:cNvGrpSpPr/>
            <p:nvPr/>
          </p:nvGrpSpPr>
          <p:grpSpPr>
            <a:xfrm>
              <a:off x="8385377" y="771962"/>
              <a:ext cx="492300" cy="347541"/>
              <a:chOff x="8385390" y="4112737"/>
              <a:chExt cx="492300" cy="347541"/>
            </a:xfrm>
          </p:grpSpPr>
          <p:sp>
            <p:nvSpPr>
              <p:cNvPr id="333" name="Google Shape;333;p33"/>
              <p:cNvSpPr/>
              <p:nvPr/>
            </p:nvSpPr>
            <p:spPr>
              <a:xfrm>
                <a:off x="8629969" y="4212638"/>
                <a:ext cx="247721" cy="247627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3"/>
              <p:cNvSpPr/>
              <p:nvPr/>
            </p:nvSpPr>
            <p:spPr>
              <a:xfrm>
                <a:off x="8385390" y="4320240"/>
                <a:ext cx="140104" cy="140038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3"/>
              <p:cNvSpPr/>
              <p:nvPr/>
            </p:nvSpPr>
            <p:spPr>
              <a:xfrm>
                <a:off x="8521116" y="4112737"/>
                <a:ext cx="99956" cy="99903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760" extrusionOk="0">
                    <a:moveTo>
                      <a:pt x="1884" y="0"/>
                    </a:moveTo>
                    <a:cubicBezTo>
                      <a:pt x="1883" y="0"/>
                      <a:pt x="1882" y="0"/>
                      <a:pt x="1881" y="0"/>
                    </a:cubicBezTo>
                    <a:cubicBezTo>
                      <a:pt x="842" y="0"/>
                      <a:pt x="0" y="842"/>
                      <a:pt x="0" y="1880"/>
                    </a:cubicBezTo>
                    <a:cubicBezTo>
                      <a:pt x="0" y="2919"/>
                      <a:pt x="844" y="3760"/>
                      <a:pt x="1881" y="3760"/>
                    </a:cubicBezTo>
                    <a:cubicBezTo>
                      <a:pt x="2919" y="3760"/>
                      <a:pt x="3761" y="2918"/>
                      <a:pt x="3761" y="1880"/>
                    </a:cubicBezTo>
                    <a:cubicBezTo>
                      <a:pt x="3761" y="843"/>
                      <a:pt x="2920" y="0"/>
                      <a:pt x="18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6" name="Google Shape;336;p33"/>
            <p:cNvSpPr/>
            <p:nvPr/>
          </p:nvSpPr>
          <p:spPr>
            <a:xfrm>
              <a:off x="8541037" y="4287179"/>
              <a:ext cx="181006" cy="180898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8722054" y="4187262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3_1_1_1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/>
          <p:nvPr/>
        </p:nvSpPr>
        <p:spPr>
          <a:xfrm>
            <a:off x="177900" y="126900"/>
            <a:ext cx="8788200" cy="4889700"/>
          </a:xfrm>
          <a:prstGeom prst="roundRect">
            <a:avLst>
              <a:gd name="adj" fmla="val 479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4"/>
          <p:cNvSpPr/>
          <p:nvPr/>
        </p:nvSpPr>
        <p:spPr>
          <a:xfrm rot="10800000" flipH="1">
            <a:off x="178000" y="4587308"/>
            <a:ext cx="8788200" cy="429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1" name="Google Shape;341;p34"/>
          <p:cNvGrpSpPr/>
          <p:nvPr/>
        </p:nvGrpSpPr>
        <p:grpSpPr>
          <a:xfrm>
            <a:off x="8076684" y="375380"/>
            <a:ext cx="253875" cy="71030"/>
            <a:chOff x="7764896" y="270525"/>
            <a:chExt cx="517900" cy="144900"/>
          </a:xfrm>
        </p:grpSpPr>
        <p:sp>
          <p:nvSpPr>
            <p:cNvPr id="342" name="Google Shape;342;p34"/>
            <p:cNvSpPr/>
            <p:nvPr/>
          </p:nvSpPr>
          <p:spPr>
            <a:xfrm>
              <a:off x="7764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79513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>
              <a:off x="8137896" y="270525"/>
              <a:ext cx="144900" cy="14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34"/>
          <p:cNvSpPr txBox="1">
            <a:spLocks noGrp="1"/>
          </p:cNvSpPr>
          <p:nvPr>
            <p:ph type="body" idx="1"/>
          </p:nvPr>
        </p:nvSpPr>
        <p:spPr>
          <a:xfrm>
            <a:off x="720000" y="1050200"/>
            <a:ext cx="3648300" cy="15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body" idx="2"/>
          </p:nvPr>
        </p:nvSpPr>
        <p:spPr>
          <a:xfrm>
            <a:off x="4552700" y="1050200"/>
            <a:ext cx="3648300" cy="23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48" name="Google Shape;348;p34"/>
          <p:cNvGrpSpPr/>
          <p:nvPr/>
        </p:nvGrpSpPr>
        <p:grpSpPr>
          <a:xfrm>
            <a:off x="6765074" y="218679"/>
            <a:ext cx="388473" cy="280811"/>
            <a:chOff x="11551037" y="6048166"/>
            <a:chExt cx="388473" cy="280811"/>
          </a:xfrm>
        </p:grpSpPr>
        <p:sp>
          <p:nvSpPr>
            <p:cNvPr id="349" name="Google Shape;349;p34"/>
            <p:cNvSpPr/>
            <p:nvPr/>
          </p:nvSpPr>
          <p:spPr>
            <a:xfrm>
              <a:off x="11551037" y="6048166"/>
              <a:ext cx="181006" cy="180898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11839554" y="6229074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3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4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www.money.pl/gospodarka/mlodzi-polacy-z-pokolenia-z-i-alfa-wytrzymaja-bez-telefonu-najwyzej-godzine-jest-nowy-raport-6908837195676288a.html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" name="Google Shape;359;p37"/>
          <p:cNvGrpSpPr/>
          <p:nvPr/>
        </p:nvGrpSpPr>
        <p:grpSpPr>
          <a:xfrm>
            <a:off x="6517833" y="2280896"/>
            <a:ext cx="2783775" cy="2903459"/>
            <a:chOff x="3384425" y="680175"/>
            <a:chExt cx="930375" cy="970375"/>
          </a:xfrm>
        </p:grpSpPr>
        <p:sp>
          <p:nvSpPr>
            <p:cNvPr id="360" name="Google Shape;360;p37"/>
            <p:cNvSpPr/>
            <p:nvPr/>
          </p:nvSpPr>
          <p:spPr>
            <a:xfrm>
              <a:off x="3535225" y="1011400"/>
              <a:ext cx="779550" cy="639075"/>
            </a:xfrm>
            <a:custGeom>
              <a:avLst/>
              <a:gdLst/>
              <a:ahLst/>
              <a:cxnLst/>
              <a:rect l="l" t="t" r="r" b="b"/>
              <a:pathLst>
                <a:path w="31182" h="25563" extrusionOk="0">
                  <a:moveTo>
                    <a:pt x="14244" y="1"/>
                  </a:moveTo>
                  <a:lnTo>
                    <a:pt x="14244" y="2"/>
                  </a:lnTo>
                  <a:cubicBezTo>
                    <a:pt x="14244" y="2"/>
                    <a:pt x="10216" y="607"/>
                    <a:pt x="7796" y="1474"/>
                  </a:cubicBezTo>
                  <a:cubicBezTo>
                    <a:pt x="4386" y="2697"/>
                    <a:pt x="379" y="3855"/>
                    <a:pt x="379" y="3855"/>
                  </a:cubicBezTo>
                  <a:lnTo>
                    <a:pt x="1" y="11245"/>
                  </a:lnTo>
                  <a:lnTo>
                    <a:pt x="7770" y="11543"/>
                  </a:lnTo>
                  <a:cubicBezTo>
                    <a:pt x="7770" y="11543"/>
                    <a:pt x="6279" y="22368"/>
                    <a:pt x="6605" y="25563"/>
                  </a:cubicBezTo>
                  <a:lnTo>
                    <a:pt x="31181" y="25563"/>
                  </a:lnTo>
                  <a:cubicBezTo>
                    <a:pt x="31181" y="25563"/>
                    <a:pt x="30961" y="8783"/>
                    <a:pt x="30531" y="6982"/>
                  </a:cubicBezTo>
                  <a:cubicBezTo>
                    <a:pt x="29773" y="3802"/>
                    <a:pt x="28203" y="2103"/>
                    <a:pt x="25550" y="1581"/>
                  </a:cubicBezTo>
                  <a:cubicBezTo>
                    <a:pt x="22896" y="1061"/>
                    <a:pt x="19731" y="1"/>
                    <a:pt x="19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7"/>
            <p:cNvSpPr/>
            <p:nvPr/>
          </p:nvSpPr>
          <p:spPr>
            <a:xfrm>
              <a:off x="4146925" y="1382425"/>
              <a:ext cx="163700" cy="56525"/>
            </a:xfrm>
            <a:custGeom>
              <a:avLst/>
              <a:gdLst/>
              <a:ahLst/>
              <a:cxnLst/>
              <a:rect l="l" t="t" r="r" b="b"/>
              <a:pathLst>
                <a:path w="6548" h="2261" extrusionOk="0">
                  <a:moveTo>
                    <a:pt x="3276" y="0"/>
                  </a:moveTo>
                  <a:cubicBezTo>
                    <a:pt x="1196" y="0"/>
                    <a:pt x="1" y="383"/>
                    <a:pt x="1" y="383"/>
                  </a:cubicBezTo>
                  <a:lnTo>
                    <a:pt x="1" y="2260"/>
                  </a:lnTo>
                  <a:cubicBezTo>
                    <a:pt x="1" y="2260"/>
                    <a:pt x="1220" y="1876"/>
                    <a:pt x="3315" y="1876"/>
                  </a:cubicBezTo>
                  <a:cubicBezTo>
                    <a:pt x="4234" y="1876"/>
                    <a:pt x="5321" y="1950"/>
                    <a:pt x="6547" y="2162"/>
                  </a:cubicBezTo>
                  <a:lnTo>
                    <a:pt x="6501" y="287"/>
                  </a:lnTo>
                  <a:cubicBezTo>
                    <a:pt x="5273" y="74"/>
                    <a:pt x="4189" y="0"/>
                    <a:pt x="32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7"/>
            <p:cNvSpPr/>
            <p:nvPr/>
          </p:nvSpPr>
          <p:spPr>
            <a:xfrm>
              <a:off x="4082000" y="1432950"/>
              <a:ext cx="232800" cy="217600"/>
            </a:xfrm>
            <a:custGeom>
              <a:avLst/>
              <a:gdLst/>
              <a:ahLst/>
              <a:cxnLst/>
              <a:rect l="l" t="t" r="r" b="b"/>
              <a:pathLst>
                <a:path w="9312" h="8704" extrusionOk="0">
                  <a:moveTo>
                    <a:pt x="9144" y="0"/>
                  </a:moveTo>
                  <a:lnTo>
                    <a:pt x="2598" y="97"/>
                  </a:lnTo>
                  <a:cubicBezTo>
                    <a:pt x="2598" y="97"/>
                    <a:pt x="2073" y="3260"/>
                    <a:pt x="1516" y="5478"/>
                  </a:cubicBezTo>
                  <a:cubicBezTo>
                    <a:pt x="705" y="8704"/>
                    <a:pt x="1" y="8704"/>
                    <a:pt x="1" y="8704"/>
                  </a:cubicBezTo>
                  <a:lnTo>
                    <a:pt x="9312" y="8704"/>
                  </a:lnTo>
                  <a:lnTo>
                    <a:pt x="91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3535225" y="1054725"/>
              <a:ext cx="176625" cy="241500"/>
            </a:xfrm>
            <a:custGeom>
              <a:avLst/>
              <a:gdLst/>
              <a:ahLst/>
              <a:cxnLst/>
              <a:rect l="l" t="t" r="r" b="b"/>
              <a:pathLst>
                <a:path w="7065" h="9660" extrusionOk="0">
                  <a:moveTo>
                    <a:pt x="7065" y="1"/>
                  </a:moveTo>
                  <a:lnTo>
                    <a:pt x="7065" y="1"/>
                  </a:lnTo>
                  <a:cubicBezTo>
                    <a:pt x="3839" y="1123"/>
                    <a:pt x="379" y="2124"/>
                    <a:pt x="379" y="2124"/>
                  </a:cubicBezTo>
                  <a:lnTo>
                    <a:pt x="1" y="9514"/>
                  </a:lnTo>
                  <a:lnTo>
                    <a:pt x="3742" y="9659"/>
                  </a:lnTo>
                  <a:cubicBezTo>
                    <a:pt x="6331" y="6556"/>
                    <a:pt x="6943" y="1409"/>
                    <a:pt x="70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7"/>
            <p:cNvSpPr/>
            <p:nvPr/>
          </p:nvSpPr>
          <p:spPr>
            <a:xfrm>
              <a:off x="3869500" y="1011450"/>
              <a:ext cx="180425" cy="87375"/>
            </a:xfrm>
            <a:custGeom>
              <a:avLst/>
              <a:gdLst/>
              <a:ahLst/>
              <a:cxnLst/>
              <a:rect l="l" t="t" r="r" b="b"/>
              <a:pathLst>
                <a:path w="7217" h="3495" extrusionOk="0">
                  <a:moveTo>
                    <a:pt x="873" y="0"/>
                  </a:moveTo>
                  <a:cubicBezTo>
                    <a:pt x="873" y="0"/>
                    <a:pt x="537" y="51"/>
                    <a:pt x="2" y="144"/>
                  </a:cubicBezTo>
                  <a:cubicBezTo>
                    <a:pt x="0" y="177"/>
                    <a:pt x="0" y="212"/>
                    <a:pt x="0" y="245"/>
                  </a:cubicBezTo>
                  <a:cubicBezTo>
                    <a:pt x="0" y="2239"/>
                    <a:pt x="1417" y="3494"/>
                    <a:pt x="3411" y="3494"/>
                  </a:cubicBezTo>
                  <a:cubicBezTo>
                    <a:pt x="5395" y="3494"/>
                    <a:pt x="7199" y="2251"/>
                    <a:pt x="7217" y="274"/>
                  </a:cubicBezTo>
                  <a:cubicBezTo>
                    <a:pt x="6688" y="110"/>
                    <a:pt x="6361" y="0"/>
                    <a:pt x="63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7"/>
            <p:cNvSpPr/>
            <p:nvPr/>
          </p:nvSpPr>
          <p:spPr>
            <a:xfrm>
              <a:off x="4146925" y="1232325"/>
              <a:ext cx="16275" cy="203050"/>
            </a:xfrm>
            <a:custGeom>
              <a:avLst/>
              <a:gdLst/>
              <a:ahLst/>
              <a:cxnLst/>
              <a:rect l="l" t="t" r="r" b="b"/>
              <a:pathLst>
                <a:path w="651" h="8122" fill="none" extrusionOk="0">
                  <a:moveTo>
                    <a:pt x="1" y="8122"/>
                  </a:moveTo>
                  <a:lnTo>
                    <a:pt x="1" y="1295"/>
                  </a:lnTo>
                  <a:lnTo>
                    <a:pt x="650" y="1"/>
                  </a:ln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7"/>
            <p:cNvSpPr/>
            <p:nvPr/>
          </p:nvSpPr>
          <p:spPr>
            <a:xfrm>
              <a:off x="3729475" y="1206650"/>
              <a:ext cx="14225" cy="93450"/>
            </a:xfrm>
            <a:custGeom>
              <a:avLst/>
              <a:gdLst/>
              <a:ahLst/>
              <a:cxnLst/>
              <a:rect l="l" t="t" r="r" b="b"/>
              <a:pathLst>
                <a:path w="569" h="3738" fill="none" extrusionOk="0">
                  <a:moveTo>
                    <a:pt x="0" y="3738"/>
                  </a:moveTo>
                  <a:lnTo>
                    <a:pt x="568" y="0"/>
                  </a:ln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7"/>
            <p:cNvSpPr/>
            <p:nvPr/>
          </p:nvSpPr>
          <p:spPr>
            <a:xfrm>
              <a:off x="3781100" y="850750"/>
              <a:ext cx="77150" cy="70950"/>
            </a:xfrm>
            <a:custGeom>
              <a:avLst/>
              <a:gdLst/>
              <a:ahLst/>
              <a:cxnLst/>
              <a:rect l="l" t="t" r="r" b="b"/>
              <a:pathLst>
                <a:path w="3086" h="2838" extrusionOk="0">
                  <a:moveTo>
                    <a:pt x="1819" y="0"/>
                  </a:moveTo>
                  <a:lnTo>
                    <a:pt x="0" y="1696"/>
                  </a:lnTo>
                  <a:lnTo>
                    <a:pt x="797" y="2838"/>
                  </a:lnTo>
                  <a:cubicBezTo>
                    <a:pt x="797" y="2838"/>
                    <a:pt x="2183" y="2830"/>
                    <a:pt x="3085" y="1895"/>
                  </a:cubicBezTo>
                  <a:lnTo>
                    <a:pt x="1819" y="0"/>
                  </a:ln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7"/>
            <p:cNvSpPr/>
            <p:nvPr/>
          </p:nvSpPr>
          <p:spPr>
            <a:xfrm>
              <a:off x="4139700" y="1425750"/>
              <a:ext cx="175075" cy="224800"/>
            </a:xfrm>
            <a:custGeom>
              <a:avLst/>
              <a:gdLst/>
              <a:ahLst/>
              <a:cxnLst/>
              <a:rect l="l" t="t" r="r" b="b"/>
              <a:pathLst>
                <a:path w="7003" h="8992" extrusionOk="0">
                  <a:moveTo>
                    <a:pt x="3604" y="1"/>
                  </a:moveTo>
                  <a:cubicBezTo>
                    <a:pt x="1509" y="1"/>
                    <a:pt x="290" y="385"/>
                    <a:pt x="290" y="385"/>
                  </a:cubicBezTo>
                  <a:lnTo>
                    <a:pt x="1" y="8992"/>
                  </a:lnTo>
                  <a:lnTo>
                    <a:pt x="7002" y="8992"/>
                  </a:lnTo>
                  <a:cubicBezTo>
                    <a:pt x="7002" y="8990"/>
                    <a:pt x="6946" y="4739"/>
                    <a:pt x="6836" y="287"/>
                  </a:cubicBezTo>
                  <a:cubicBezTo>
                    <a:pt x="5610" y="74"/>
                    <a:pt x="4523" y="1"/>
                    <a:pt x="3604" y="1"/>
                  </a:cubicBez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7"/>
            <p:cNvSpPr/>
            <p:nvPr/>
          </p:nvSpPr>
          <p:spPr>
            <a:xfrm>
              <a:off x="4145275" y="1425750"/>
              <a:ext cx="165825" cy="59450"/>
            </a:xfrm>
            <a:custGeom>
              <a:avLst/>
              <a:gdLst/>
              <a:ahLst/>
              <a:cxnLst/>
              <a:rect l="l" t="t" r="r" b="b"/>
              <a:pathLst>
                <a:path w="6633" h="2378" extrusionOk="0">
                  <a:moveTo>
                    <a:pt x="3381" y="1"/>
                  </a:moveTo>
                  <a:cubicBezTo>
                    <a:pt x="1286" y="1"/>
                    <a:pt x="67" y="385"/>
                    <a:pt x="67" y="385"/>
                  </a:cubicBezTo>
                  <a:lnTo>
                    <a:pt x="0" y="2377"/>
                  </a:lnTo>
                  <a:cubicBezTo>
                    <a:pt x="673" y="2041"/>
                    <a:pt x="2889" y="1104"/>
                    <a:pt x="6633" y="1083"/>
                  </a:cubicBezTo>
                  <a:cubicBezTo>
                    <a:pt x="6627" y="818"/>
                    <a:pt x="6619" y="554"/>
                    <a:pt x="6613" y="287"/>
                  </a:cubicBezTo>
                  <a:cubicBezTo>
                    <a:pt x="5387" y="74"/>
                    <a:pt x="4300" y="1"/>
                    <a:pt x="3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7"/>
            <p:cNvSpPr/>
            <p:nvPr/>
          </p:nvSpPr>
          <p:spPr>
            <a:xfrm>
              <a:off x="3803175" y="763700"/>
              <a:ext cx="146050" cy="219350"/>
            </a:xfrm>
            <a:custGeom>
              <a:avLst/>
              <a:gdLst/>
              <a:ahLst/>
              <a:cxnLst/>
              <a:rect l="l" t="t" r="r" b="b"/>
              <a:pathLst>
                <a:path w="5842" h="8774" extrusionOk="0">
                  <a:moveTo>
                    <a:pt x="2888" y="1"/>
                  </a:moveTo>
                  <a:cubicBezTo>
                    <a:pt x="2649" y="1"/>
                    <a:pt x="2416" y="143"/>
                    <a:pt x="2323" y="393"/>
                  </a:cubicBezTo>
                  <a:lnTo>
                    <a:pt x="120" y="6281"/>
                  </a:lnTo>
                  <a:cubicBezTo>
                    <a:pt x="1" y="6595"/>
                    <a:pt x="94" y="6950"/>
                    <a:pt x="349" y="7168"/>
                  </a:cubicBezTo>
                  <a:lnTo>
                    <a:pt x="2647" y="8647"/>
                  </a:lnTo>
                  <a:cubicBezTo>
                    <a:pt x="2748" y="8733"/>
                    <a:pt x="2869" y="8773"/>
                    <a:pt x="2988" y="8773"/>
                  </a:cubicBezTo>
                  <a:cubicBezTo>
                    <a:pt x="3198" y="8773"/>
                    <a:pt x="3402" y="8649"/>
                    <a:pt x="3483" y="8431"/>
                  </a:cubicBezTo>
                  <a:lnTo>
                    <a:pt x="5725" y="2439"/>
                  </a:lnTo>
                  <a:cubicBezTo>
                    <a:pt x="5842" y="2124"/>
                    <a:pt x="5750" y="1768"/>
                    <a:pt x="5494" y="1552"/>
                  </a:cubicBezTo>
                  <a:lnTo>
                    <a:pt x="3279" y="145"/>
                  </a:lnTo>
                  <a:cubicBezTo>
                    <a:pt x="3163" y="47"/>
                    <a:pt x="3025" y="1"/>
                    <a:pt x="2888" y="1"/>
                  </a:cubicBezTo>
                  <a:close/>
                </a:path>
              </a:pathLst>
            </a:custGeom>
            <a:solidFill>
              <a:srgbClr val="565E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7"/>
            <p:cNvSpPr/>
            <p:nvPr/>
          </p:nvSpPr>
          <p:spPr>
            <a:xfrm>
              <a:off x="3803150" y="763625"/>
              <a:ext cx="83425" cy="219325"/>
            </a:xfrm>
            <a:custGeom>
              <a:avLst/>
              <a:gdLst/>
              <a:ahLst/>
              <a:cxnLst/>
              <a:rect l="l" t="t" r="r" b="b"/>
              <a:pathLst>
                <a:path w="3337" h="8773" extrusionOk="0">
                  <a:moveTo>
                    <a:pt x="2889" y="0"/>
                  </a:moveTo>
                  <a:cubicBezTo>
                    <a:pt x="2650" y="0"/>
                    <a:pt x="2416" y="143"/>
                    <a:pt x="2322" y="393"/>
                  </a:cubicBezTo>
                  <a:lnTo>
                    <a:pt x="119" y="6280"/>
                  </a:lnTo>
                  <a:cubicBezTo>
                    <a:pt x="0" y="6595"/>
                    <a:pt x="92" y="6948"/>
                    <a:pt x="349" y="7168"/>
                  </a:cubicBezTo>
                  <a:lnTo>
                    <a:pt x="2647" y="8646"/>
                  </a:lnTo>
                  <a:cubicBezTo>
                    <a:pt x="2748" y="8732"/>
                    <a:pt x="2869" y="8772"/>
                    <a:pt x="2988" y="8772"/>
                  </a:cubicBezTo>
                  <a:cubicBezTo>
                    <a:pt x="3115" y="8772"/>
                    <a:pt x="3239" y="8727"/>
                    <a:pt x="3336" y="8643"/>
                  </a:cubicBezTo>
                  <a:lnTo>
                    <a:pt x="923" y="7067"/>
                  </a:lnTo>
                  <a:cubicBezTo>
                    <a:pt x="659" y="6842"/>
                    <a:pt x="562" y="6472"/>
                    <a:pt x="684" y="6146"/>
                  </a:cubicBezTo>
                  <a:lnTo>
                    <a:pt x="2749" y="548"/>
                  </a:lnTo>
                  <a:cubicBezTo>
                    <a:pt x="2838" y="310"/>
                    <a:pt x="3050" y="166"/>
                    <a:pt x="3277" y="142"/>
                  </a:cubicBezTo>
                  <a:cubicBezTo>
                    <a:pt x="3162" y="45"/>
                    <a:pt x="3025" y="0"/>
                    <a:pt x="2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7"/>
            <p:cNvSpPr/>
            <p:nvPr/>
          </p:nvSpPr>
          <p:spPr>
            <a:xfrm>
              <a:off x="3817200" y="764425"/>
              <a:ext cx="132025" cy="215275"/>
            </a:xfrm>
            <a:custGeom>
              <a:avLst/>
              <a:gdLst/>
              <a:ahLst/>
              <a:cxnLst/>
              <a:rect l="l" t="t" r="r" b="b"/>
              <a:pathLst>
                <a:path w="5281" h="8611" extrusionOk="0">
                  <a:moveTo>
                    <a:pt x="2582" y="0"/>
                  </a:moveTo>
                  <a:cubicBezTo>
                    <a:pt x="2582" y="0"/>
                    <a:pt x="2617" y="31"/>
                    <a:pt x="2688" y="91"/>
                  </a:cubicBezTo>
                  <a:lnTo>
                    <a:pt x="2688" y="91"/>
                  </a:lnTo>
                  <a:cubicBezTo>
                    <a:pt x="2618" y="30"/>
                    <a:pt x="2583" y="0"/>
                    <a:pt x="2582" y="0"/>
                  </a:cubicBezTo>
                  <a:close/>
                  <a:moveTo>
                    <a:pt x="2688" y="91"/>
                  </a:moveTo>
                  <a:lnTo>
                    <a:pt x="2688" y="91"/>
                  </a:lnTo>
                  <a:cubicBezTo>
                    <a:pt x="2697" y="98"/>
                    <a:pt x="2706" y="106"/>
                    <a:pt x="2716" y="115"/>
                  </a:cubicBezTo>
                  <a:lnTo>
                    <a:pt x="2716" y="115"/>
                  </a:lnTo>
                  <a:cubicBezTo>
                    <a:pt x="2716" y="115"/>
                    <a:pt x="2716" y="115"/>
                    <a:pt x="2716" y="115"/>
                  </a:cubicBezTo>
                  <a:cubicBezTo>
                    <a:pt x="2706" y="106"/>
                    <a:pt x="2697" y="98"/>
                    <a:pt x="2688" y="91"/>
                  </a:cubicBezTo>
                  <a:close/>
                  <a:moveTo>
                    <a:pt x="2716" y="115"/>
                  </a:moveTo>
                  <a:lnTo>
                    <a:pt x="2716" y="115"/>
                  </a:lnTo>
                  <a:cubicBezTo>
                    <a:pt x="2491" y="137"/>
                    <a:pt x="2277" y="279"/>
                    <a:pt x="2188" y="518"/>
                  </a:cubicBezTo>
                  <a:lnTo>
                    <a:pt x="122" y="6114"/>
                  </a:lnTo>
                  <a:cubicBezTo>
                    <a:pt x="0" y="6440"/>
                    <a:pt x="97" y="6810"/>
                    <a:pt x="361" y="7035"/>
                  </a:cubicBezTo>
                  <a:lnTo>
                    <a:pt x="2774" y="8611"/>
                  </a:lnTo>
                  <a:cubicBezTo>
                    <a:pt x="2836" y="8554"/>
                    <a:pt x="2888" y="8485"/>
                    <a:pt x="2919" y="8397"/>
                  </a:cubicBezTo>
                  <a:lnTo>
                    <a:pt x="5162" y="2407"/>
                  </a:lnTo>
                  <a:cubicBezTo>
                    <a:pt x="5281" y="2095"/>
                    <a:pt x="5189" y="1739"/>
                    <a:pt x="4933" y="1523"/>
                  </a:cubicBezTo>
                  <a:lnTo>
                    <a:pt x="2718" y="116"/>
                  </a:lnTo>
                  <a:cubicBezTo>
                    <a:pt x="2717" y="116"/>
                    <a:pt x="2717" y="115"/>
                    <a:pt x="2716" y="1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7"/>
            <p:cNvSpPr/>
            <p:nvPr/>
          </p:nvSpPr>
          <p:spPr>
            <a:xfrm>
              <a:off x="3825525" y="776625"/>
              <a:ext cx="115400" cy="189975"/>
            </a:xfrm>
            <a:custGeom>
              <a:avLst/>
              <a:gdLst/>
              <a:ahLst/>
              <a:cxnLst/>
              <a:rect l="l" t="t" r="r" b="b"/>
              <a:pathLst>
                <a:path w="4616" h="7599" extrusionOk="0">
                  <a:moveTo>
                    <a:pt x="2340" y="0"/>
                  </a:moveTo>
                  <a:cubicBezTo>
                    <a:pt x="2256" y="0"/>
                    <a:pt x="2175" y="47"/>
                    <a:pt x="2143" y="129"/>
                  </a:cubicBezTo>
                  <a:cubicBezTo>
                    <a:pt x="2140" y="132"/>
                    <a:pt x="2140" y="132"/>
                    <a:pt x="2140" y="134"/>
                  </a:cubicBezTo>
                  <a:lnTo>
                    <a:pt x="77" y="5734"/>
                  </a:lnTo>
                  <a:cubicBezTo>
                    <a:pt x="1" y="5935"/>
                    <a:pt x="56" y="6161"/>
                    <a:pt x="213" y="6305"/>
                  </a:cubicBezTo>
                  <a:lnTo>
                    <a:pt x="2150" y="7568"/>
                  </a:lnTo>
                  <a:cubicBezTo>
                    <a:pt x="2182" y="7589"/>
                    <a:pt x="2217" y="7599"/>
                    <a:pt x="2251" y="7599"/>
                  </a:cubicBezTo>
                  <a:cubicBezTo>
                    <a:pt x="2324" y="7599"/>
                    <a:pt x="2395" y="7555"/>
                    <a:pt x="2422" y="7479"/>
                  </a:cubicBezTo>
                  <a:lnTo>
                    <a:pt x="4546" y="1815"/>
                  </a:lnTo>
                  <a:cubicBezTo>
                    <a:pt x="4616" y="1627"/>
                    <a:pt x="4564" y="1415"/>
                    <a:pt x="4419" y="1278"/>
                  </a:cubicBezTo>
                  <a:lnTo>
                    <a:pt x="2462" y="36"/>
                  </a:lnTo>
                  <a:cubicBezTo>
                    <a:pt x="2424" y="12"/>
                    <a:pt x="2382" y="0"/>
                    <a:pt x="23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7"/>
            <p:cNvSpPr/>
            <p:nvPr/>
          </p:nvSpPr>
          <p:spPr>
            <a:xfrm>
              <a:off x="3904700" y="755850"/>
              <a:ext cx="115075" cy="62700"/>
            </a:xfrm>
            <a:custGeom>
              <a:avLst/>
              <a:gdLst/>
              <a:ahLst/>
              <a:cxnLst/>
              <a:rect l="l" t="t" r="r" b="b"/>
              <a:pathLst>
                <a:path w="4603" h="2508" extrusionOk="0">
                  <a:moveTo>
                    <a:pt x="2059" y="0"/>
                  </a:moveTo>
                  <a:cubicBezTo>
                    <a:pt x="1413" y="0"/>
                    <a:pt x="566" y="226"/>
                    <a:pt x="0" y="1236"/>
                  </a:cubicBezTo>
                  <a:cubicBezTo>
                    <a:pt x="658" y="1762"/>
                    <a:pt x="1925" y="2507"/>
                    <a:pt x="3831" y="2507"/>
                  </a:cubicBezTo>
                  <a:cubicBezTo>
                    <a:pt x="4077" y="2507"/>
                    <a:pt x="4334" y="2495"/>
                    <a:pt x="4602" y="2468"/>
                  </a:cubicBezTo>
                  <a:cubicBezTo>
                    <a:pt x="4495" y="1055"/>
                    <a:pt x="3883" y="258"/>
                    <a:pt x="2976" y="149"/>
                  </a:cubicBezTo>
                  <a:cubicBezTo>
                    <a:pt x="2976" y="149"/>
                    <a:pt x="2584" y="0"/>
                    <a:pt x="2059" y="0"/>
                  </a:cubicBezTo>
                  <a:close/>
                </a:path>
              </a:pathLst>
            </a:custGeom>
            <a:solidFill>
              <a:srgbClr val="C699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7"/>
            <p:cNvSpPr/>
            <p:nvPr/>
          </p:nvSpPr>
          <p:spPr>
            <a:xfrm>
              <a:off x="3384425" y="781025"/>
              <a:ext cx="504025" cy="511650"/>
            </a:xfrm>
            <a:custGeom>
              <a:avLst/>
              <a:gdLst/>
              <a:ahLst/>
              <a:cxnLst/>
              <a:rect l="l" t="t" r="r" b="b"/>
              <a:pathLst>
                <a:path w="20161" h="20466" extrusionOk="0">
                  <a:moveTo>
                    <a:pt x="18697" y="0"/>
                  </a:moveTo>
                  <a:cubicBezTo>
                    <a:pt x="18688" y="0"/>
                    <a:pt x="18680" y="0"/>
                    <a:pt x="18672" y="1"/>
                  </a:cubicBezTo>
                  <a:cubicBezTo>
                    <a:pt x="18253" y="18"/>
                    <a:pt x="16818" y="840"/>
                    <a:pt x="16818" y="840"/>
                  </a:cubicBezTo>
                  <a:lnTo>
                    <a:pt x="15200" y="3625"/>
                  </a:lnTo>
                  <a:cubicBezTo>
                    <a:pt x="12831" y="4967"/>
                    <a:pt x="3802" y="9926"/>
                    <a:pt x="2229" y="12965"/>
                  </a:cubicBezTo>
                  <a:cubicBezTo>
                    <a:pt x="1" y="17267"/>
                    <a:pt x="1867" y="20303"/>
                    <a:pt x="6033" y="20463"/>
                  </a:cubicBezTo>
                  <a:cubicBezTo>
                    <a:pt x="6077" y="20465"/>
                    <a:pt x="6122" y="20466"/>
                    <a:pt x="6166" y="20466"/>
                  </a:cubicBezTo>
                  <a:cubicBezTo>
                    <a:pt x="9606" y="20466"/>
                    <a:pt x="11578" y="15277"/>
                    <a:pt x="12431" y="13270"/>
                  </a:cubicBezTo>
                  <a:cubicBezTo>
                    <a:pt x="13297" y="11238"/>
                    <a:pt x="16662" y="5627"/>
                    <a:pt x="16662" y="5627"/>
                  </a:cubicBezTo>
                  <a:lnTo>
                    <a:pt x="16391" y="4881"/>
                  </a:lnTo>
                  <a:cubicBezTo>
                    <a:pt x="18189" y="4215"/>
                    <a:pt x="18410" y="1706"/>
                    <a:pt x="18410" y="1706"/>
                  </a:cubicBezTo>
                  <a:cubicBezTo>
                    <a:pt x="18410" y="1706"/>
                    <a:pt x="18964" y="2139"/>
                    <a:pt x="19193" y="2139"/>
                  </a:cubicBezTo>
                  <a:cubicBezTo>
                    <a:pt x="19230" y="2139"/>
                    <a:pt x="19258" y="2128"/>
                    <a:pt x="19274" y="2101"/>
                  </a:cubicBezTo>
                  <a:cubicBezTo>
                    <a:pt x="19514" y="1714"/>
                    <a:pt x="18982" y="1285"/>
                    <a:pt x="18982" y="1285"/>
                  </a:cubicBezTo>
                  <a:lnTo>
                    <a:pt x="18982" y="1285"/>
                  </a:lnTo>
                  <a:cubicBezTo>
                    <a:pt x="18982" y="1285"/>
                    <a:pt x="19555" y="1580"/>
                    <a:pt x="19856" y="1580"/>
                  </a:cubicBezTo>
                  <a:cubicBezTo>
                    <a:pt x="19939" y="1580"/>
                    <a:pt x="20002" y="1557"/>
                    <a:pt x="20026" y="1499"/>
                  </a:cubicBezTo>
                  <a:cubicBezTo>
                    <a:pt x="20161" y="1175"/>
                    <a:pt x="19485" y="772"/>
                    <a:pt x="19485" y="772"/>
                  </a:cubicBezTo>
                  <a:lnTo>
                    <a:pt x="19485" y="772"/>
                  </a:lnTo>
                  <a:cubicBezTo>
                    <a:pt x="19485" y="772"/>
                    <a:pt x="19595" y="799"/>
                    <a:pt x="19717" y="799"/>
                  </a:cubicBezTo>
                  <a:cubicBezTo>
                    <a:pt x="19852" y="799"/>
                    <a:pt x="20000" y="765"/>
                    <a:pt x="20026" y="623"/>
                  </a:cubicBezTo>
                  <a:cubicBezTo>
                    <a:pt x="20072" y="358"/>
                    <a:pt x="19085" y="0"/>
                    <a:pt x="18697" y="0"/>
                  </a:cubicBez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7"/>
            <p:cNvSpPr/>
            <p:nvPr/>
          </p:nvSpPr>
          <p:spPr>
            <a:xfrm>
              <a:off x="3815150" y="799925"/>
              <a:ext cx="43875" cy="13225"/>
            </a:xfrm>
            <a:custGeom>
              <a:avLst/>
              <a:gdLst/>
              <a:ahLst/>
              <a:cxnLst/>
              <a:rect l="l" t="t" r="r" b="b"/>
              <a:pathLst>
                <a:path w="1755" h="529" fill="none" extrusionOk="0">
                  <a:moveTo>
                    <a:pt x="1755" y="529"/>
                  </a:moveTo>
                  <a:cubicBezTo>
                    <a:pt x="1755" y="529"/>
                    <a:pt x="812" y="1"/>
                    <a:pt x="1" y="199"/>
                  </a:cubicBezTo>
                </a:path>
              </a:pathLst>
            </a:custGeom>
            <a:noFill/>
            <a:ln w="2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7"/>
            <p:cNvSpPr/>
            <p:nvPr/>
          </p:nvSpPr>
          <p:spPr>
            <a:xfrm>
              <a:off x="3835650" y="790700"/>
              <a:ext cx="35900" cy="9625"/>
            </a:xfrm>
            <a:custGeom>
              <a:avLst/>
              <a:gdLst/>
              <a:ahLst/>
              <a:cxnLst/>
              <a:rect l="l" t="t" r="r" b="b"/>
              <a:pathLst>
                <a:path w="1436" h="385" fill="none" extrusionOk="0">
                  <a:moveTo>
                    <a:pt x="1" y="1"/>
                  </a:moveTo>
                  <a:cubicBezTo>
                    <a:pt x="1" y="1"/>
                    <a:pt x="659" y="1"/>
                    <a:pt x="1436" y="385"/>
                  </a:cubicBezTo>
                </a:path>
              </a:pathLst>
            </a:custGeom>
            <a:noFill/>
            <a:ln w="2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7"/>
            <p:cNvSpPr/>
            <p:nvPr/>
          </p:nvSpPr>
          <p:spPr>
            <a:xfrm>
              <a:off x="3834325" y="822025"/>
              <a:ext cx="10400" cy="1650"/>
            </a:xfrm>
            <a:custGeom>
              <a:avLst/>
              <a:gdLst/>
              <a:ahLst/>
              <a:cxnLst/>
              <a:rect l="l" t="t" r="r" b="b"/>
              <a:pathLst>
                <a:path w="416" h="66" fill="none" extrusionOk="0">
                  <a:moveTo>
                    <a:pt x="415" y="66"/>
                  </a:moveTo>
                  <a:lnTo>
                    <a:pt x="0" y="0"/>
                  </a:lnTo>
                </a:path>
              </a:pathLst>
            </a:custGeom>
            <a:noFill/>
            <a:ln w="2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7"/>
            <p:cNvSpPr/>
            <p:nvPr/>
          </p:nvSpPr>
          <p:spPr>
            <a:xfrm>
              <a:off x="3882250" y="771075"/>
              <a:ext cx="55050" cy="71750"/>
            </a:xfrm>
            <a:custGeom>
              <a:avLst/>
              <a:gdLst/>
              <a:ahLst/>
              <a:cxnLst/>
              <a:rect l="l" t="t" r="r" b="b"/>
              <a:pathLst>
                <a:path w="2202" h="2870" extrusionOk="0">
                  <a:moveTo>
                    <a:pt x="1222" y="0"/>
                  </a:moveTo>
                  <a:cubicBezTo>
                    <a:pt x="720" y="0"/>
                    <a:pt x="244" y="546"/>
                    <a:pt x="126" y="1281"/>
                  </a:cubicBezTo>
                  <a:cubicBezTo>
                    <a:pt x="0" y="2068"/>
                    <a:pt x="335" y="2777"/>
                    <a:pt x="875" y="2861"/>
                  </a:cubicBezTo>
                  <a:cubicBezTo>
                    <a:pt x="911" y="2867"/>
                    <a:pt x="947" y="2870"/>
                    <a:pt x="983" y="2870"/>
                  </a:cubicBezTo>
                  <a:cubicBezTo>
                    <a:pt x="1483" y="2870"/>
                    <a:pt x="1959" y="2325"/>
                    <a:pt x="2077" y="1591"/>
                  </a:cubicBezTo>
                  <a:cubicBezTo>
                    <a:pt x="2202" y="802"/>
                    <a:pt x="1868" y="95"/>
                    <a:pt x="1328" y="9"/>
                  </a:cubicBezTo>
                  <a:cubicBezTo>
                    <a:pt x="1293" y="3"/>
                    <a:pt x="1257" y="0"/>
                    <a:pt x="12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7"/>
            <p:cNvSpPr/>
            <p:nvPr/>
          </p:nvSpPr>
          <p:spPr>
            <a:xfrm>
              <a:off x="3881525" y="716025"/>
              <a:ext cx="167000" cy="181075"/>
            </a:xfrm>
            <a:custGeom>
              <a:avLst/>
              <a:gdLst/>
              <a:ahLst/>
              <a:cxnLst/>
              <a:rect l="l" t="t" r="r" b="b"/>
              <a:pathLst>
                <a:path w="6680" h="7243" extrusionOk="0">
                  <a:moveTo>
                    <a:pt x="2140" y="0"/>
                  </a:moveTo>
                  <a:cubicBezTo>
                    <a:pt x="975" y="0"/>
                    <a:pt x="0" y="1010"/>
                    <a:pt x="548" y="2114"/>
                  </a:cubicBezTo>
                  <a:cubicBezTo>
                    <a:pt x="1065" y="3160"/>
                    <a:pt x="3256" y="3241"/>
                    <a:pt x="3925" y="3241"/>
                  </a:cubicBezTo>
                  <a:cubicBezTo>
                    <a:pt x="4049" y="3241"/>
                    <a:pt x="4121" y="3238"/>
                    <a:pt x="4121" y="3238"/>
                  </a:cubicBezTo>
                  <a:lnTo>
                    <a:pt x="4121" y="3238"/>
                  </a:lnTo>
                  <a:cubicBezTo>
                    <a:pt x="3796" y="6027"/>
                    <a:pt x="5204" y="7242"/>
                    <a:pt x="5204" y="7242"/>
                  </a:cubicBezTo>
                  <a:cubicBezTo>
                    <a:pt x="5204" y="7242"/>
                    <a:pt x="6679" y="5580"/>
                    <a:pt x="6546" y="3699"/>
                  </a:cubicBezTo>
                  <a:cubicBezTo>
                    <a:pt x="6446" y="2299"/>
                    <a:pt x="5722" y="2170"/>
                    <a:pt x="5460" y="2170"/>
                  </a:cubicBezTo>
                  <a:cubicBezTo>
                    <a:pt x="5402" y="2170"/>
                    <a:pt x="5366" y="2177"/>
                    <a:pt x="5366" y="2177"/>
                  </a:cubicBezTo>
                  <a:cubicBezTo>
                    <a:pt x="5348" y="1040"/>
                    <a:pt x="3906" y="335"/>
                    <a:pt x="2569" y="46"/>
                  </a:cubicBezTo>
                  <a:cubicBezTo>
                    <a:pt x="2424" y="15"/>
                    <a:pt x="2281" y="0"/>
                    <a:pt x="2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7"/>
            <p:cNvSpPr/>
            <p:nvPr/>
          </p:nvSpPr>
          <p:spPr>
            <a:xfrm>
              <a:off x="3886625" y="880725"/>
              <a:ext cx="145600" cy="198200"/>
            </a:xfrm>
            <a:custGeom>
              <a:avLst/>
              <a:gdLst/>
              <a:ahLst/>
              <a:cxnLst/>
              <a:rect l="l" t="t" r="r" b="b"/>
              <a:pathLst>
                <a:path w="5824" h="7928" extrusionOk="0">
                  <a:moveTo>
                    <a:pt x="4914" y="1"/>
                  </a:moveTo>
                  <a:lnTo>
                    <a:pt x="1137" y="1074"/>
                  </a:lnTo>
                  <a:lnTo>
                    <a:pt x="212" y="5122"/>
                  </a:lnTo>
                  <a:cubicBezTo>
                    <a:pt x="0" y="6052"/>
                    <a:pt x="363" y="7041"/>
                    <a:pt x="1161" y="7557"/>
                  </a:cubicBezTo>
                  <a:cubicBezTo>
                    <a:pt x="1429" y="7729"/>
                    <a:pt x="1743" y="7859"/>
                    <a:pt x="2107" y="7895"/>
                  </a:cubicBezTo>
                  <a:cubicBezTo>
                    <a:pt x="2332" y="7917"/>
                    <a:pt x="2544" y="7927"/>
                    <a:pt x="2742" y="7927"/>
                  </a:cubicBezTo>
                  <a:cubicBezTo>
                    <a:pt x="3418" y="7927"/>
                    <a:pt x="3944" y="7807"/>
                    <a:pt x="4353" y="7626"/>
                  </a:cubicBezTo>
                  <a:cubicBezTo>
                    <a:pt x="5300" y="7205"/>
                    <a:pt x="5823" y="6181"/>
                    <a:pt x="5662" y="5160"/>
                  </a:cubicBezTo>
                  <a:lnTo>
                    <a:pt x="4914" y="1"/>
                  </a:ln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7"/>
            <p:cNvSpPr/>
            <p:nvPr/>
          </p:nvSpPr>
          <p:spPr>
            <a:xfrm>
              <a:off x="3895500" y="884650"/>
              <a:ext cx="107950" cy="108425"/>
            </a:xfrm>
            <a:custGeom>
              <a:avLst/>
              <a:gdLst/>
              <a:ahLst/>
              <a:cxnLst/>
              <a:rect l="l" t="t" r="r" b="b"/>
              <a:pathLst>
                <a:path w="4318" h="4337" extrusionOk="0">
                  <a:moveTo>
                    <a:pt x="4318" y="1"/>
                  </a:moveTo>
                  <a:lnTo>
                    <a:pt x="784" y="914"/>
                  </a:lnTo>
                  <a:lnTo>
                    <a:pt x="1" y="4337"/>
                  </a:lnTo>
                  <a:cubicBezTo>
                    <a:pt x="3453" y="4163"/>
                    <a:pt x="4318" y="1"/>
                    <a:pt x="43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7"/>
            <p:cNvSpPr/>
            <p:nvPr/>
          </p:nvSpPr>
          <p:spPr>
            <a:xfrm>
              <a:off x="3863600" y="781950"/>
              <a:ext cx="154375" cy="178425"/>
            </a:xfrm>
            <a:custGeom>
              <a:avLst/>
              <a:gdLst/>
              <a:ahLst/>
              <a:cxnLst/>
              <a:rect l="l" t="t" r="r" b="b"/>
              <a:pathLst>
                <a:path w="6175" h="7137" extrusionOk="0">
                  <a:moveTo>
                    <a:pt x="1759" y="1"/>
                  </a:moveTo>
                  <a:cubicBezTo>
                    <a:pt x="1561" y="300"/>
                    <a:pt x="1391" y="680"/>
                    <a:pt x="1265" y="1162"/>
                  </a:cubicBezTo>
                  <a:cubicBezTo>
                    <a:pt x="472" y="4193"/>
                    <a:pt x="0" y="6389"/>
                    <a:pt x="2058" y="7038"/>
                  </a:cubicBezTo>
                  <a:cubicBezTo>
                    <a:pt x="2270" y="7105"/>
                    <a:pt x="2480" y="7136"/>
                    <a:pt x="2685" y="7136"/>
                  </a:cubicBezTo>
                  <a:cubicBezTo>
                    <a:pt x="4408" y="7136"/>
                    <a:pt x="5864" y="4937"/>
                    <a:pt x="6175" y="2983"/>
                  </a:cubicBezTo>
                  <a:lnTo>
                    <a:pt x="6175" y="2983"/>
                  </a:lnTo>
                  <a:cubicBezTo>
                    <a:pt x="6173" y="2984"/>
                    <a:pt x="6089" y="3004"/>
                    <a:pt x="5963" y="3004"/>
                  </a:cubicBezTo>
                  <a:cubicBezTo>
                    <a:pt x="5527" y="3004"/>
                    <a:pt x="4587" y="2760"/>
                    <a:pt x="4838" y="601"/>
                  </a:cubicBezTo>
                  <a:lnTo>
                    <a:pt x="4838" y="601"/>
                  </a:lnTo>
                  <a:cubicBezTo>
                    <a:pt x="4838" y="601"/>
                    <a:pt x="4768" y="604"/>
                    <a:pt x="4647" y="604"/>
                  </a:cubicBezTo>
                  <a:cubicBezTo>
                    <a:pt x="4118" y="604"/>
                    <a:pt x="2610" y="553"/>
                    <a:pt x="1759" y="1"/>
                  </a:cubicBez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7"/>
            <p:cNvSpPr/>
            <p:nvPr/>
          </p:nvSpPr>
          <p:spPr>
            <a:xfrm>
              <a:off x="3998025" y="831025"/>
              <a:ext cx="49575" cy="54300"/>
            </a:xfrm>
            <a:custGeom>
              <a:avLst/>
              <a:gdLst/>
              <a:ahLst/>
              <a:cxnLst/>
              <a:rect l="l" t="t" r="r" b="b"/>
              <a:pathLst>
                <a:path w="1983" h="2172" extrusionOk="0">
                  <a:moveTo>
                    <a:pt x="1301" y="0"/>
                  </a:moveTo>
                  <a:cubicBezTo>
                    <a:pt x="966" y="0"/>
                    <a:pt x="573" y="267"/>
                    <a:pt x="323" y="700"/>
                  </a:cubicBezTo>
                  <a:cubicBezTo>
                    <a:pt x="0" y="1261"/>
                    <a:pt x="37" y="1888"/>
                    <a:pt x="405" y="2100"/>
                  </a:cubicBezTo>
                  <a:cubicBezTo>
                    <a:pt x="489" y="2148"/>
                    <a:pt x="582" y="2171"/>
                    <a:pt x="681" y="2171"/>
                  </a:cubicBezTo>
                  <a:cubicBezTo>
                    <a:pt x="1016" y="2171"/>
                    <a:pt x="1408" y="1904"/>
                    <a:pt x="1659" y="1471"/>
                  </a:cubicBezTo>
                  <a:cubicBezTo>
                    <a:pt x="1982" y="911"/>
                    <a:pt x="1945" y="284"/>
                    <a:pt x="1576" y="72"/>
                  </a:cubicBezTo>
                  <a:cubicBezTo>
                    <a:pt x="1493" y="23"/>
                    <a:pt x="1399" y="0"/>
                    <a:pt x="1301" y="0"/>
                  </a:cubicBez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7"/>
            <p:cNvSpPr/>
            <p:nvPr/>
          </p:nvSpPr>
          <p:spPr>
            <a:xfrm>
              <a:off x="4012925" y="846475"/>
              <a:ext cx="23875" cy="20575"/>
            </a:xfrm>
            <a:custGeom>
              <a:avLst/>
              <a:gdLst/>
              <a:ahLst/>
              <a:cxnLst/>
              <a:rect l="l" t="t" r="r" b="b"/>
              <a:pathLst>
                <a:path w="955" h="823" fill="none" extrusionOk="0">
                  <a:moveTo>
                    <a:pt x="955" y="1"/>
                  </a:moveTo>
                  <a:cubicBezTo>
                    <a:pt x="706" y="16"/>
                    <a:pt x="208" y="136"/>
                    <a:pt x="0" y="822"/>
                  </a:cubicBezTo>
                </a:path>
              </a:pathLst>
            </a:custGeom>
            <a:noFill/>
            <a:ln w="2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7"/>
            <p:cNvSpPr/>
            <p:nvPr/>
          </p:nvSpPr>
          <p:spPr>
            <a:xfrm>
              <a:off x="3832575" y="845100"/>
              <a:ext cx="172950" cy="126975"/>
            </a:xfrm>
            <a:custGeom>
              <a:avLst/>
              <a:gdLst/>
              <a:ahLst/>
              <a:cxnLst/>
              <a:rect l="l" t="t" r="r" b="b"/>
              <a:pathLst>
                <a:path w="6918" h="5079" extrusionOk="0">
                  <a:moveTo>
                    <a:pt x="6325" y="1"/>
                  </a:moveTo>
                  <a:cubicBezTo>
                    <a:pt x="6325" y="1"/>
                    <a:pt x="5836" y="2210"/>
                    <a:pt x="5005" y="2281"/>
                  </a:cubicBezTo>
                  <a:cubicBezTo>
                    <a:pt x="4968" y="2284"/>
                    <a:pt x="4931" y="2286"/>
                    <a:pt x="4895" y="2286"/>
                  </a:cubicBezTo>
                  <a:cubicBezTo>
                    <a:pt x="4771" y="2286"/>
                    <a:pt x="4658" y="2267"/>
                    <a:pt x="4549" y="2233"/>
                  </a:cubicBezTo>
                  <a:cubicBezTo>
                    <a:pt x="4673" y="2110"/>
                    <a:pt x="4676" y="1974"/>
                    <a:pt x="4676" y="1974"/>
                  </a:cubicBezTo>
                  <a:lnTo>
                    <a:pt x="4676" y="1974"/>
                  </a:lnTo>
                  <a:cubicBezTo>
                    <a:pt x="4624" y="1995"/>
                    <a:pt x="4570" y="2005"/>
                    <a:pt x="4516" y="2005"/>
                  </a:cubicBezTo>
                  <a:cubicBezTo>
                    <a:pt x="4272" y="2005"/>
                    <a:pt x="4012" y="1811"/>
                    <a:pt x="3716" y="1642"/>
                  </a:cubicBezTo>
                  <a:cubicBezTo>
                    <a:pt x="3462" y="1498"/>
                    <a:pt x="3019" y="1463"/>
                    <a:pt x="2780" y="1454"/>
                  </a:cubicBezTo>
                  <a:cubicBezTo>
                    <a:pt x="2774" y="1454"/>
                    <a:pt x="2768" y="1451"/>
                    <a:pt x="2762" y="1451"/>
                  </a:cubicBezTo>
                  <a:cubicBezTo>
                    <a:pt x="2762" y="1451"/>
                    <a:pt x="2687" y="1440"/>
                    <a:pt x="2582" y="1406"/>
                  </a:cubicBezTo>
                  <a:cubicBezTo>
                    <a:pt x="2402" y="1162"/>
                    <a:pt x="2161" y="1024"/>
                    <a:pt x="1968" y="951"/>
                  </a:cubicBezTo>
                  <a:cubicBezTo>
                    <a:pt x="1857" y="908"/>
                    <a:pt x="1760" y="886"/>
                    <a:pt x="1702" y="877"/>
                  </a:cubicBezTo>
                  <a:cubicBezTo>
                    <a:pt x="1539" y="853"/>
                    <a:pt x="1504" y="730"/>
                    <a:pt x="1504" y="730"/>
                  </a:cubicBezTo>
                  <a:cubicBezTo>
                    <a:pt x="1413" y="902"/>
                    <a:pt x="1433" y="1131"/>
                    <a:pt x="1433" y="1131"/>
                  </a:cubicBezTo>
                  <a:cubicBezTo>
                    <a:pt x="1436" y="1225"/>
                    <a:pt x="1455" y="1311"/>
                    <a:pt x="1485" y="1394"/>
                  </a:cubicBezTo>
                  <a:cubicBezTo>
                    <a:pt x="854" y="2063"/>
                    <a:pt x="1" y="3385"/>
                    <a:pt x="1532" y="4610"/>
                  </a:cubicBezTo>
                  <a:cubicBezTo>
                    <a:pt x="1941" y="4937"/>
                    <a:pt x="2452" y="5078"/>
                    <a:pt x="2987" y="5078"/>
                  </a:cubicBezTo>
                  <a:cubicBezTo>
                    <a:pt x="4280" y="5078"/>
                    <a:pt x="5717" y="4256"/>
                    <a:pt x="6215" y="3250"/>
                  </a:cubicBezTo>
                  <a:cubicBezTo>
                    <a:pt x="6918" y="1829"/>
                    <a:pt x="6835" y="225"/>
                    <a:pt x="6835" y="225"/>
                  </a:cubicBezTo>
                  <a:lnTo>
                    <a:pt x="6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7"/>
            <p:cNvSpPr/>
            <p:nvPr/>
          </p:nvSpPr>
          <p:spPr>
            <a:xfrm>
              <a:off x="3886400" y="837175"/>
              <a:ext cx="28700" cy="43575"/>
            </a:xfrm>
            <a:custGeom>
              <a:avLst/>
              <a:gdLst/>
              <a:ahLst/>
              <a:cxnLst/>
              <a:rect l="l" t="t" r="r" b="b"/>
              <a:pathLst>
                <a:path w="1148" h="1743" fill="none" extrusionOk="0">
                  <a:moveTo>
                    <a:pt x="1148" y="1"/>
                  </a:moveTo>
                  <a:cubicBezTo>
                    <a:pt x="1148" y="1"/>
                    <a:pt x="217" y="840"/>
                    <a:pt x="108" y="1194"/>
                  </a:cubicBezTo>
                  <a:cubicBezTo>
                    <a:pt x="0" y="1548"/>
                    <a:pt x="489" y="1743"/>
                    <a:pt x="489" y="174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7"/>
            <p:cNvSpPr/>
            <p:nvPr/>
          </p:nvSpPr>
          <p:spPr>
            <a:xfrm>
              <a:off x="3891175" y="897025"/>
              <a:ext cx="21475" cy="10600"/>
            </a:xfrm>
            <a:custGeom>
              <a:avLst/>
              <a:gdLst/>
              <a:ahLst/>
              <a:cxnLst/>
              <a:rect l="l" t="t" r="r" b="b"/>
              <a:pathLst>
                <a:path w="859" h="424" fill="none" extrusionOk="0">
                  <a:moveTo>
                    <a:pt x="0" y="1"/>
                  </a:moveTo>
                  <a:cubicBezTo>
                    <a:pt x="0" y="1"/>
                    <a:pt x="350" y="423"/>
                    <a:pt x="859" y="216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3935650" y="836650"/>
              <a:ext cx="8425" cy="8450"/>
            </a:xfrm>
            <a:custGeom>
              <a:avLst/>
              <a:gdLst/>
              <a:ahLst/>
              <a:cxnLst/>
              <a:rect l="l" t="t" r="r" b="b"/>
              <a:pathLst>
                <a:path w="337" h="338" extrusionOk="0">
                  <a:moveTo>
                    <a:pt x="169" y="1"/>
                  </a:moveTo>
                  <a:cubicBezTo>
                    <a:pt x="76" y="1"/>
                    <a:pt x="0" y="76"/>
                    <a:pt x="0" y="170"/>
                  </a:cubicBezTo>
                  <a:cubicBezTo>
                    <a:pt x="0" y="263"/>
                    <a:pt x="76" y="337"/>
                    <a:pt x="169" y="337"/>
                  </a:cubicBezTo>
                  <a:cubicBezTo>
                    <a:pt x="261" y="337"/>
                    <a:pt x="337" y="263"/>
                    <a:pt x="337" y="170"/>
                  </a:cubicBezTo>
                  <a:cubicBezTo>
                    <a:pt x="337" y="76"/>
                    <a:pt x="261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3895500" y="826650"/>
              <a:ext cx="8475" cy="8475"/>
            </a:xfrm>
            <a:custGeom>
              <a:avLst/>
              <a:gdLst/>
              <a:ahLst/>
              <a:cxnLst/>
              <a:rect l="l" t="t" r="r" b="b"/>
              <a:pathLst>
                <a:path w="339" h="339" extrusionOk="0">
                  <a:moveTo>
                    <a:pt x="170" y="1"/>
                  </a:moveTo>
                  <a:cubicBezTo>
                    <a:pt x="76" y="1"/>
                    <a:pt x="1" y="76"/>
                    <a:pt x="1" y="170"/>
                  </a:cubicBezTo>
                  <a:cubicBezTo>
                    <a:pt x="1" y="263"/>
                    <a:pt x="76" y="339"/>
                    <a:pt x="170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7"/>
            <p:cNvSpPr/>
            <p:nvPr/>
          </p:nvSpPr>
          <p:spPr>
            <a:xfrm>
              <a:off x="3898350" y="809825"/>
              <a:ext cx="16725" cy="7525"/>
            </a:xfrm>
            <a:custGeom>
              <a:avLst/>
              <a:gdLst/>
              <a:ahLst/>
              <a:cxnLst/>
              <a:rect l="l" t="t" r="r" b="b"/>
              <a:pathLst>
                <a:path w="669" h="301" fill="none" extrusionOk="0">
                  <a:moveTo>
                    <a:pt x="1" y="133"/>
                  </a:moveTo>
                  <a:cubicBezTo>
                    <a:pt x="1" y="133"/>
                    <a:pt x="343" y="1"/>
                    <a:pt x="668" y="300"/>
                  </a:cubicBezTo>
                </a:path>
              </a:pathLst>
            </a:custGeom>
            <a:noFill/>
            <a:ln w="81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3932875" y="824050"/>
              <a:ext cx="20300" cy="10000"/>
            </a:xfrm>
            <a:custGeom>
              <a:avLst/>
              <a:gdLst/>
              <a:ahLst/>
              <a:cxnLst/>
              <a:rect l="l" t="t" r="r" b="b"/>
              <a:pathLst>
                <a:path w="812" h="400" fill="none" extrusionOk="0">
                  <a:moveTo>
                    <a:pt x="0" y="105"/>
                  </a:moveTo>
                  <a:cubicBezTo>
                    <a:pt x="0" y="105"/>
                    <a:pt x="506" y="1"/>
                    <a:pt x="811" y="400"/>
                  </a:cubicBezTo>
                </a:path>
              </a:pathLst>
            </a:custGeom>
            <a:noFill/>
            <a:ln w="81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3716050" y="680175"/>
              <a:ext cx="109625" cy="110275"/>
            </a:xfrm>
            <a:custGeom>
              <a:avLst/>
              <a:gdLst/>
              <a:ahLst/>
              <a:cxnLst/>
              <a:rect l="l" t="t" r="r" b="b"/>
              <a:pathLst>
                <a:path w="4385" h="4411" extrusionOk="0">
                  <a:moveTo>
                    <a:pt x="2232" y="1"/>
                  </a:moveTo>
                  <a:cubicBezTo>
                    <a:pt x="1995" y="1"/>
                    <a:pt x="1754" y="44"/>
                    <a:pt x="1520" y="134"/>
                  </a:cubicBezTo>
                  <a:cubicBezTo>
                    <a:pt x="505" y="527"/>
                    <a:pt x="1" y="1669"/>
                    <a:pt x="394" y="2684"/>
                  </a:cubicBezTo>
                  <a:cubicBezTo>
                    <a:pt x="696" y="3466"/>
                    <a:pt x="1441" y="3943"/>
                    <a:pt x="2232" y="3943"/>
                  </a:cubicBezTo>
                  <a:cubicBezTo>
                    <a:pt x="2395" y="3943"/>
                    <a:pt x="2559" y="3923"/>
                    <a:pt x="2723" y="3881"/>
                  </a:cubicBezTo>
                  <a:lnTo>
                    <a:pt x="3161" y="4355"/>
                  </a:lnTo>
                  <a:cubicBezTo>
                    <a:pt x="3197" y="4393"/>
                    <a:pt x="3242" y="4410"/>
                    <a:pt x="3286" y="4410"/>
                  </a:cubicBezTo>
                  <a:cubicBezTo>
                    <a:pt x="3373" y="4410"/>
                    <a:pt x="3456" y="4345"/>
                    <a:pt x="3459" y="4244"/>
                  </a:cubicBezTo>
                  <a:lnTo>
                    <a:pt x="3482" y="3498"/>
                  </a:lnTo>
                  <a:cubicBezTo>
                    <a:pt x="4122" y="2970"/>
                    <a:pt x="4384" y="2073"/>
                    <a:pt x="4070" y="1261"/>
                  </a:cubicBezTo>
                  <a:cubicBezTo>
                    <a:pt x="3768" y="479"/>
                    <a:pt x="3022" y="1"/>
                    <a:pt x="22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7"/>
            <p:cNvSpPr/>
            <p:nvPr/>
          </p:nvSpPr>
          <p:spPr>
            <a:xfrm>
              <a:off x="3744025" y="702225"/>
              <a:ext cx="55675" cy="55025"/>
            </a:xfrm>
            <a:custGeom>
              <a:avLst/>
              <a:gdLst/>
              <a:ahLst/>
              <a:cxnLst/>
              <a:rect l="l" t="t" r="r" b="b"/>
              <a:pathLst>
                <a:path w="2227" h="2201" extrusionOk="0">
                  <a:moveTo>
                    <a:pt x="523" y="1"/>
                  </a:moveTo>
                  <a:cubicBezTo>
                    <a:pt x="481" y="1"/>
                    <a:pt x="439" y="16"/>
                    <a:pt x="407" y="47"/>
                  </a:cubicBezTo>
                  <a:lnTo>
                    <a:pt x="69" y="372"/>
                  </a:lnTo>
                  <a:cubicBezTo>
                    <a:pt x="53" y="388"/>
                    <a:pt x="40" y="406"/>
                    <a:pt x="31" y="428"/>
                  </a:cubicBezTo>
                  <a:cubicBezTo>
                    <a:pt x="31" y="428"/>
                    <a:pt x="26" y="435"/>
                    <a:pt x="23" y="453"/>
                  </a:cubicBezTo>
                  <a:cubicBezTo>
                    <a:pt x="22" y="456"/>
                    <a:pt x="22" y="461"/>
                    <a:pt x="22" y="465"/>
                  </a:cubicBezTo>
                  <a:cubicBezTo>
                    <a:pt x="1" y="572"/>
                    <a:pt x="2" y="917"/>
                    <a:pt x="595" y="1558"/>
                  </a:cubicBezTo>
                  <a:cubicBezTo>
                    <a:pt x="1119" y="2122"/>
                    <a:pt x="1500" y="2201"/>
                    <a:pt x="1671" y="2201"/>
                  </a:cubicBezTo>
                  <a:cubicBezTo>
                    <a:pt x="1738" y="2201"/>
                    <a:pt x="1773" y="2189"/>
                    <a:pt x="1773" y="2189"/>
                  </a:cubicBezTo>
                  <a:lnTo>
                    <a:pt x="1820" y="2145"/>
                  </a:lnTo>
                  <a:lnTo>
                    <a:pt x="1936" y="2035"/>
                  </a:lnTo>
                  <a:lnTo>
                    <a:pt x="2158" y="1821"/>
                  </a:lnTo>
                  <a:cubicBezTo>
                    <a:pt x="2225" y="1756"/>
                    <a:pt x="2226" y="1649"/>
                    <a:pt x="2164" y="1583"/>
                  </a:cubicBezTo>
                  <a:lnTo>
                    <a:pt x="1801" y="1205"/>
                  </a:lnTo>
                  <a:cubicBezTo>
                    <a:pt x="1766" y="1168"/>
                    <a:pt x="1720" y="1150"/>
                    <a:pt x="1675" y="1150"/>
                  </a:cubicBezTo>
                  <a:cubicBezTo>
                    <a:pt x="1633" y="1150"/>
                    <a:pt x="1592" y="1165"/>
                    <a:pt x="1559" y="1196"/>
                  </a:cubicBezTo>
                  <a:lnTo>
                    <a:pt x="1337" y="1409"/>
                  </a:lnTo>
                  <a:cubicBezTo>
                    <a:pt x="1107" y="1285"/>
                    <a:pt x="922" y="1089"/>
                    <a:pt x="807" y="856"/>
                  </a:cubicBezTo>
                  <a:lnTo>
                    <a:pt x="1003" y="670"/>
                  </a:lnTo>
                  <a:cubicBezTo>
                    <a:pt x="1070" y="604"/>
                    <a:pt x="1071" y="498"/>
                    <a:pt x="1009" y="431"/>
                  </a:cubicBezTo>
                  <a:lnTo>
                    <a:pt x="646" y="53"/>
                  </a:lnTo>
                  <a:cubicBezTo>
                    <a:pt x="612" y="18"/>
                    <a:pt x="567" y="1"/>
                    <a:pt x="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37"/>
          <p:cNvGrpSpPr/>
          <p:nvPr/>
        </p:nvGrpSpPr>
        <p:grpSpPr>
          <a:xfrm>
            <a:off x="5714264" y="337528"/>
            <a:ext cx="485454" cy="442220"/>
            <a:chOff x="1453550" y="959950"/>
            <a:chExt cx="167925" cy="152975"/>
          </a:xfrm>
        </p:grpSpPr>
        <p:sp>
          <p:nvSpPr>
            <p:cNvPr id="396" name="Google Shape;396;p37"/>
            <p:cNvSpPr/>
            <p:nvPr/>
          </p:nvSpPr>
          <p:spPr>
            <a:xfrm>
              <a:off x="1453550" y="959950"/>
              <a:ext cx="167925" cy="152975"/>
            </a:xfrm>
            <a:custGeom>
              <a:avLst/>
              <a:gdLst/>
              <a:ahLst/>
              <a:cxnLst/>
              <a:rect l="l" t="t" r="r" b="b"/>
              <a:pathLst>
                <a:path w="6717" h="6119" extrusionOk="0">
                  <a:moveTo>
                    <a:pt x="3359" y="0"/>
                  </a:moveTo>
                  <a:cubicBezTo>
                    <a:pt x="2576" y="0"/>
                    <a:pt x="1793" y="299"/>
                    <a:pt x="1195" y="896"/>
                  </a:cubicBezTo>
                  <a:cubicBezTo>
                    <a:pt x="1" y="2091"/>
                    <a:pt x="1" y="4027"/>
                    <a:pt x="1195" y="5222"/>
                  </a:cubicBezTo>
                  <a:cubicBezTo>
                    <a:pt x="1793" y="5820"/>
                    <a:pt x="2576" y="6118"/>
                    <a:pt x="3359" y="6118"/>
                  </a:cubicBezTo>
                  <a:cubicBezTo>
                    <a:pt x="4142" y="6118"/>
                    <a:pt x="4925" y="5820"/>
                    <a:pt x="5523" y="5222"/>
                  </a:cubicBezTo>
                  <a:cubicBezTo>
                    <a:pt x="6716" y="4027"/>
                    <a:pt x="6716" y="2091"/>
                    <a:pt x="5523" y="896"/>
                  </a:cubicBezTo>
                  <a:cubicBezTo>
                    <a:pt x="4925" y="299"/>
                    <a:pt x="4142" y="0"/>
                    <a:pt x="33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1495475" y="998925"/>
              <a:ext cx="84150" cy="80175"/>
            </a:xfrm>
            <a:custGeom>
              <a:avLst/>
              <a:gdLst/>
              <a:ahLst/>
              <a:cxnLst/>
              <a:rect l="l" t="t" r="r" b="b"/>
              <a:pathLst>
                <a:path w="3366" h="3207" extrusionOk="0">
                  <a:moveTo>
                    <a:pt x="909" y="0"/>
                  </a:moveTo>
                  <a:cubicBezTo>
                    <a:pt x="863" y="0"/>
                    <a:pt x="811" y="2"/>
                    <a:pt x="758" y="8"/>
                  </a:cubicBezTo>
                  <a:cubicBezTo>
                    <a:pt x="427" y="40"/>
                    <a:pt x="46" y="343"/>
                    <a:pt x="0" y="921"/>
                  </a:cubicBezTo>
                  <a:lnTo>
                    <a:pt x="0" y="1113"/>
                  </a:lnTo>
                  <a:cubicBezTo>
                    <a:pt x="42" y="1668"/>
                    <a:pt x="461" y="2351"/>
                    <a:pt x="1683" y="3207"/>
                  </a:cubicBezTo>
                  <a:cubicBezTo>
                    <a:pt x="2903" y="2350"/>
                    <a:pt x="3322" y="1668"/>
                    <a:pt x="3365" y="1113"/>
                  </a:cubicBezTo>
                  <a:lnTo>
                    <a:pt x="3365" y="921"/>
                  </a:lnTo>
                  <a:cubicBezTo>
                    <a:pt x="3318" y="341"/>
                    <a:pt x="2937" y="39"/>
                    <a:pt x="2606" y="8"/>
                  </a:cubicBezTo>
                  <a:cubicBezTo>
                    <a:pt x="2553" y="2"/>
                    <a:pt x="2503" y="0"/>
                    <a:pt x="2455" y="0"/>
                  </a:cubicBezTo>
                  <a:cubicBezTo>
                    <a:pt x="2076" y="0"/>
                    <a:pt x="1892" y="165"/>
                    <a:pt x="1683" y="412"/>
                  </a:cubicBezTo>
                  <a:cubicBezTo>
                    <a:pt x="1472" y="165"/>
                    <a:pt x="1291" y="0"/>
                    <a:pt x="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37"/>
          <p:cNvSpPr/>
          <p:nvPr/>
        </p:nvSpPr>
        <p:spPr>
          <a:xfrm rot="-1149681">
            <a:off x="2406642" y="718673"/>
            <a:ext cx="398745" cy="347169"/>
          </a:xfrm>
          <a:custGeom>
            <a:avLst/>
            <a:gdLst/>
            <a:ahLst/>
            <a:cxnLst/>
            <a:rect l="l" t="t" r="r" b="b"/>
            <a:pathLst>
              <a:path w="6958" h="6058" extrusionOk="0">
                <a:moveTo>
                  <a:pt x="3903" y="1"/>
                </a:moveTo>
                <a:cubicBezTo>
                  <a:pt x="3640" y="1"/>
                  <a:pt x="3429" y="195"/>
                  <a:pt x="3429" y="435"/>
                </a:cubicBezTo>
                <a:lnTo>
                  <a:pt x="3429" y="898"/>
                </a:lnTo>
                <a:cubicBezTo>
                  <a:pt x="3304" y="2429"/>
                  <a:pt x="2141" y="2828"/>
                  <a:pt x="2141" y="2828"/>
                </a:cubicBezTo>
                <a:lnTo>
                  <a:pt x="2141" y="2396"/>
                </a:lnTo>
                <a:lnTo>
                  <a:pt x="0" y="2396"/>
                </a:lnTo>
                <a:lnTo>
                  <a:pt x="0" y="6058"/>
                </a:lnTo>
                <a:lnTo>
                  <a:pt x="2141" y="6058"/>
                </a:lnTo>
                <a:lnTo>
                  <a:pt x="2141" y="5594"/>
                </a:lnTo>
                <a:cubicBezTo>
                  <a:pt x="2141" y="5594"/>
                  <a:pt x="2633" y="5935"/>
                  <a:pt x="4016" y="5954"/>
                </a:cubicBezTo>
                <a:cubicBezTo>
                  <a:pt x="4083" y="5985"/>
                  <a:pt x="4155" y="6006"/>
                  <a:pt x="4233" y="6006"/>
                </a:cubicBezTo>
                <a:lnTo>
                  <a:pt x="5862" y="6006"/>
                </a:lnTo>
                <a:cubicBezTo>
                  <a:pt x="6136" y="6006"/>
                  <a:pt x="6358" y="5782"/>
                  <a:pt x="6358" y="5508"/>
                </a:cubicBezTo>
                <a:cubicBezTo>
                  <a:pt x="6358" y="5335"/>
                  <a:pt x="6269" y="5183"/>
                  <a:pt x="6136" y="5094"/>
                </a:cubicBezTo>
                <a:cubicBezTo>
                  <a:pt x="6375" y="5057"/>
                  <a:pt x="6558" y="4853"/>
                  <a:pt x="6558" y="4605"/>
                </a:cubicBezTo>
                <a:cubicBezTo>
                  <a:pt x="6558" y="4433"/>
                  <a:pt x="6470" y="4281"/>
                  <a:pt x="6336" y="4192"/>
                </a:cubicBezTo>
                <a:cubicBezTo>
                  <a:pt x="6575" y="4154"/>
                  <a:pt x="6759" y="3951"/>
                  <a:pt x="6759" y="3702"/>
                </a:cubicBezTo>
                <a:cubicBezTo>
                  <a:pt x="6759" y="3530"/>
                  <a:pt x="6670" y="3378"/>
                  <a:pt x="6536" y="3287"/>
                </a:cubicBezTo>
                <a:cubicBezTo>
                  <a:pt x="6772" y="3252"/>
                  <a:pt x="6957" y="3049"/>
                  <a:pt x="6957" y="2800"/>
                </a:cubicBezTo>
                <a:cubicBezTo>
                  <a:pt x="6957" y="2525"/>
                  <a:pt x="6735" y="2301"/>
                  <a:pt x="6461" y="2301"/>
                </a:cubicBezTo>
                <a:lnTo>
                  <a:pt x="4831" y="2301"/>
                </a:lnTo>
                <a:cubicBezTo>
                  <a:pt x="4756" y="2301"/>
                  <a:pt x="4683" y="2321"/>
                  <a:pt x="4618" y="2352"/>
                </a:cubicBezTo>
                <a:lnTo>
                  <a:pt x="4284" y="2352"/>
                </a:lnTo>
                <a:cubicBezTo>
                  <a:pt x="4514" y="1683"/>
                  <a:pt x="4379" y="435"/>
                  <a:pt x="4379" y="435"/>
                </a:cubicBezTo>
                <a:cubicBezTo>
                  <a:pt x="4379" y="195"/>
                  <a:pt x="4166" y="1"/>
                  <a:pt x="39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37"/>
          <p:cNvGrpSpPr/>
          <p:nvPr/>
        </p:nvGrpSpPr>
        <p:grpSpPr>
          <a:xfrm>
            <a:off x="2077373" y="3746973"/>
            <a:ext cx="869324" cy="909386"/>
            <a:chOff x="2077373" y="3746973"/>
            <a:chExt cx="869324" cy="909386"/>
          </a:xfrm>
        </p:grpSpPr>
        <p:sp>
          <p:nvSpPr>
            <p:cNvPr id="400" name="Google Shape;400;p37"/>
            <p:cNvSpPr/>
            <p:nvPr/>
          </p:nvSpPr>
          <p:spPr>
            <a:xfrm>
              <a:off x="2077373" y="3746973"/>
              <a:ext cx="144969" cy="144901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1" name="Google Shape;401;p37"/>
            <p:cNvGrpSpPr/>
            <p:nvPr/>
          </p:nvGrpSpPr>
          <p:grpSpPr>
            <a:xfrm>
              <a:off x="2387553" y="4097261"/>
              <a:ext cx="559144" cy="559098"/>
              <a:chOff x="1252775" y="959150"/>
              <a:chExt cx="154575" cy="154575"/>
            </a:xfrm>
          </p:grpSpPr>
          <p:sp>
            <p:nvSpPr>
              <p:cNvPr id="402" name="Google Shape;402;p37"/>
              <p:cNvSpPr/>
              <p:nvPr/>
            </p:nvSpPr>
            <p:spPr>
              <a:xfrm>
                <a:off x="1252775" y="959150"/>
                <a:ext cx="15457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6183" h="6183" extrusionOk="0">
                    <a:moveTo>
                      <a:pt x="3092" y="0"/>
                    </a:moveTo>
                    <a:cubicBezTo>
                      <a:pt x="1386" y="0"/>
                      <a:pt x="1" y="1385"/>
                      <a:pt x="1" y="3091"/>
                    </a:cubicBezTo>
                    <a:cubicBezTo>
                      <a:pt x="1" y="4798"/>
                      <a:pt x="1386" y="6182"/>
                      <a:pt x="3092" y="6182"/>
                    </a:cubicBezTo>
                    <a:cubicBezTo>
                      <a:pt x="4798" y="6182"/>
                      <a:pt x="6183" y="4798"/>
                      <a:pt x="6183" y="3091"/>
                    </a:cubicBezTo>
                    <a:cubicBezTo>
                      <a:pt x="6183" y="1385"/>
                      <a:pt x="4798" y="0"/>
                      <a:pt x="30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7"/>
              <p:cNvSpPr/>
              <p:nvPr/>
            </p:nvSpPr>
            <p:spPr>
              <a:xfrm>
                <a:off x="1281950" y="1000925"/>
                <a:ext cx="3090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175" extrusionOk="0">
                    <a:moveTo>
                      <a:pt x="159" y="1"/>
                    </a:moveTo>
                    <a:cubicBezTo>
                      <a:pt x="110" y="1"/>
                      <a:pt x="63" y="26"/>
                      <a:pt x="38" y="73"/>
                    </a:cubicBezTo>
                    <a:cubicBezTo>
                      <a:pt x="1" y="143"/>
                      <a:pt x="27" y="226"/>
                      <a:pt x="94" y="263"/>
                    </a:cubicBezTo>
                    <a:lnTo>
                      <a:pt x="770" y="627"/>
                    </a:lnTo>
                    <a:lnTo>
                      <a:pt x="107" y="907"/>
                    </a:lnTo>
                    <a:cubicBezTo>
                      <a:pt x="36" y="937"/>
                      <a:pt x="4" y="1019"/>
                      <a:pt x="33" y="1088"/>
                    </a:cubicBezTo>
                    <a:cubicBezTo>
                      <a:pt x="56" y="1143"/>
                      <a:pt x="107" y="1174"/>
                      <a:pt x="161" y="1174"/>
                    </a:cubicBezTo>
                    <a:cubicBezTo>
                      <a:pt x="177" y="1174"/>
                      <a:pt x="196" y="1170"/>
                      <a:pt x="214" y="1162"/>
                    </a:cubicBezTo>
                    <a:lnTo>
                      <a:pt x="1147" y="773"/>
                    </a:lnTo>
                    <a:cubicBezTo>
                      <a:pt x="1197" y="752"/>
                      <a:pt x="1230" y="706"/>
                      <a:pt x="1231" y="651"/>
                    </a:cubicBezTo>
                    <a:cubicBezTo>
                      <a:pt x="1236" y="598"/>
                      <a:pt x="1206" y="547"/>
                      <a:pt x="1160" y="522"/>
                    </a:cubicBezTo>
                    <a:lnTo>
                      <a:pt x="228" y="18"/>
                    </a:lnTo>
                    <a:cubicBezTo>
                      <a:pt x="206" y="6"/>
                      <a:pt x="182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7"/>
              <p:cNvSpPr/>
              <p:nvPr/>
            </p:nvSpPr>
            <p:spPr>
              <a:xfrm>
                <a:off x="1347325" y="1000925"/>
                <a:ext cx="30875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175" extrusionOk="0">
                    <a:moveTo>
                      <a:pt x="1074" y="1"/>
                    </a:moveTo>
                    <a:cubicBezTo>
                      <a:pt x="1052" y="1"/>
                      <a:pt x="1029" y="6"/>
                      <a:pt x="1007" y="18"/>
                    </a:cubicBezTo>
                    <a:lnTo>
                      <a:pt x="75" y="522"/>
                    </a:lnTo>
                    <a:cubicBezTo>
                      <a:pt x="29" y="547"/>
                      <a:pt x="1" y="598"/>
                      <a:pt x="4" y="651"/>
                    </a:cubicBezTo>
                    <a:cubicBezTo>
                      <a:pt x="7" y="703"/>
                      <a:pt x="38" y="752"/>
                      <a:pt x="88" y="773"/>
                    </a:cubicBezTo>
                    <a:lnTo>
                      <a:pt x="1021" y="1162"/>
                    </a:lnTo>
                    <a:cubicBezTo>
                      <a:pt x="1037" y="1170"/>
                      <a:pt x="1056" y="1174"/>
                      <a:pt x="1074" y="1174"/>
                    </a:cubicBezTo>
                    <a:cubicBezTo>
                      <a:pt x="1127" y="1174"/>
                      <a:pt x="1179" y="1143"/>
                      <a:pt x="1202" y="1088"/>
                    </a:cubicBezTo>
                    <a:cubicBezTo>
                      <a:pt x="1231" y="1019"/>
                      <a:pt x="1199" y="937"/>
                      <a:pt x="1127" y="907"/>
                    </a:cubicBezTo>
                    <a:lnTo>
                      <a:pt x="465" y="627"/>
                    </a:lnTo>
                    <a:lnTo>
                      <a:pt x="1141" y="263"/>
                    </a:lnTo>
                    <a:cubicBezTo>
                      <a:pt x="1207" y="226"/>
                      <a:pt x="1234" y="140"/>
                      <a:pt x="1197" y="73"/>
                    </a:cubicBezTo>
                    <a:cubicBezTo>
                      <a:pt x="1172" y="27"/>
                      <a:pt x="1124" y="1"/>
                      <a:pt x="1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7"/>
              <p:cNvSpPr/>
              <p:nvPr/>
            </p:nvSpPr>
            <p:spPr>
              <a:xfrm>
                <a:off x="1280725" y="1044625"/>
                <a:ext cx="986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3945" h="1972" extrusionOk="0">
                    <a:moveTo>
                      <a:pt x="1" y="0"/>
                    </a:moveTo>
                    <a:cubicBezTo>
                      <a:pt x="1" y="1090"/>
                      <a:pt x="883" y="1972"/>
                      <a:pt x="1972" y="1972"/>
                    </a:cubicBezTo>
                    <a:cubicBezTo>
                      <a:pt x="3062" y="1972"/>
                      <a:pt x="3944" y="1090"/>
                      <a:pt x="3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7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rgbClr val="FF93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7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8" name="Google Shape;408;p37">
            <a:hlinkClick r:id="" action="ppaction://hlinkshowjump?jump=nextslide"/>
          </p:cNvPr>
          <p:cNvSpPr/>
          <p:nvPr/>
        </p:nvSpPr>
        <p:spPr>
          <a:xfrm>
            <a:off x="4290763" y="3482838"/>
            <a:ext cx="559200" cy="5592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7">
            <a:hlinkClick r:id="" action="ppaction://hlinkshowjump?jump=nextslide"/>
          </p:cNvPr>
          <p:cNvSpPr/>
          <p:nvPr/>
        </p:nvSpPr>
        <p:spPr>
          <a:xfrm>
            <a:off x="4438306" y="3664173"/>
            <a:ext cx="276000" cy="1965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37"/>
          <p:cNvGrpSpPr/>
          <p:nvPr/>
        </p:nvGrpSpPr>
        <p:grpSpPr>
          <a:xfrm>
            <a:off x="-517113" y="815222"/>
            <a:ext cx="2656818" cy="6108807"/>
            <a:chOff x="150425" y="2599939"/>
            <a:chExt cx="924207" cy="2125024"/>
          </a:xfrm>
        </p:grpSpPr>
        <p:sp>
          <p:nvSpPr>
            <p:cNvPr id="411" name="Google Shape;411;p37"/>
            <p:cNvSpPr/>
            <p:nvPr/>
          </p:nvSpPr>
          <p:spPr>
            <a:xfrm>
              <a:off x="150425" y="2599939"/>
              <a:ext cx="707505" cy="554414"/>
            </a:xfrm>
            <a:custGeom>
              <a:avLst/>
              <a:gdLst/>
              <a:ahLst/>
              <a:cxnLst/>
              <a:rect l="l" t="t" r="r" b="b"/>
              <a:pathLst>
                <a:path w="18532" h="14522" extrusionOk="0">
                  <a:moveTo>
                    <a:pt x="12559" y="1"/>
                  </a:moveTo>
                  <a:cubicBezTo>
                    <a:pt x="11915" y="1"/>
                    <a:pt x="10706" y="307"/>
                    <a:pt x="10367" y="2520"/>
                  </a:cubicBezTo>
                  <a:cubicBezTo>
                    <a:pt x="9899" y="5581"/>
                    <a:pt x="8952" y="4567"/>
                    <a:pt x="6904" y="5064"/>
                  </a:cubicBezTo>
                  <a:cubicBezTo>
                    <a:pt x="3644" y="5855"/>
                    <a:pt x="1" y="7457"/>
                    <a:pt x="82" y="11090"/>
                  </a:cubicBezTo>
                  <a:lnTo>
                    <a:pt x="1060" y="11625"/>
                  </a:lnTo>
                  <a:cubicBezTo>
                    <a:pt x="1267" y="11010"/>
                    <a:pt x="1656" y="10215"/>
                    <a:pt x="2374" y="9720"/>
                  </a:cubicBezTo>
                  <a:lnTo>
                    <a:pt x="2374" y="9720"/>
                  </a:lnTo>
                  <a:cubicBezTo>
                    <a:pt x="2374" y="9720"/>
                    <a:pt x="2103" y="10943"/>
                    <a:pt x="2097" y="12193"/>
                  </a:cubicBezTo>
                  <a:lnTo>
                    <a:pt x="6351" y="14522"/>
                  </a:lnTo>
                  <a:cubicBezTo>
                    <a:pt x="6351" y="14522"/>
                    <a:pt x="6996" y="11011"/>
                    <a:pt x="9978" y="11011"/>
                  </a:cubicBezTo>
                  <a:cubicBezTo>
                    <a:pt x="10086" y="11011"/>
                    <a:pt x="10196" y="11015"/>
                    <a:pt x="10310" y="11025"/>
                  </a:cubicBezTo>
                  <a:cubicBezTo>
                    <a:pt x="10455" y="11037"/>
                    <a:pt x="10598" y="11043"/>
                    <a:pt x="10737" y="11043"/>
                  </a:cubicBezTo>
                  <a:cubicBezTo>
                    <a:pt x="12186" y="11043"/>
                    <a:pt x="13283" y="10395"/>
                    <a:pt x="14048" y="9412"/>
                  </a:cubicBezTo>
                  <a:cubicBezTo>
                    <a:pt x="18531" y="7600"/>
                    <a:pt x="15599" y="5472"/>
                    <a:pt x="16234" y="4692"/>
                  </a:cubicBezTo>
                  <a:cubicBezTo>
                    <a:pt x="17912" y="2628"/>
                    <a:pt x="17900" y="1116"/>
                    <a:pt x="16914" y="427"/>
                  </a:cubicBezTo>
                  <a:cubicBezTo>
                    <a:pt x="16515" y="147"/>
                    <a:pt x="16050" y="50"/>
                    <a:pt x="15597" y="50"/>
                  </a:cubicBezTo>
                  <a:cubicBezTo>
                    <a:pt x="14871" y="50"/>
                    <a:pt x="14174" y="300"/>
                    <a:pt x="13825" y="447"/>
                  </a:cubicBezTo>
                  <a:cubicBezTo>
                    <a:pt x="13358" y="106"/>
                    <a:pt x="12971" y="46"/>
                    <a:pt x="12971" y="46"/>
                  </a:cubicBezTo>
                  <a:cubicBezTo>
                    <a:pt x="12971" y="46"/>
                    <a:pt x="12807" y="1"/>
                    <a:pt x="125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339025" y="3706567"/>
              <a:ext cx="622866" cy="258614"/>
            </a:xfrm>
            <a:custGeom>
              <a:avLst/>
              <a:gdLst/>
              <a:ahLst/>
              <a:cxnLst/>
              <a:rect l="l" t="t" r="r" b="b"/>
              <a:pathLst>
                <a:path w="16315" h="6774" extrusionOk="0">
                  <a:moveTo>
                    <a:pt x="14307" y="1"/>
                  </a:moveTo>
                  <a:cubicBezTo>
                    <a:pt x="6001" y="1"/>
                    <a:pt x="0" y="5260"/>
                    <a:pt x="0" y="5260"/>
                  </a:cubicBezTo>
                  <a:cubicBezTo>
                    <a:pt x="322" y="6342"/>
                    <a:pt x="1183" y="6773"/>
                    <a:pt x="2353" y="6773"/>
                  </a:cubicBezTo>
                  <a:cubicBezTo>
                    <a:pt x="6953" y="6773"/>
                    <a:pt x="16315" y="104"/>
                    <a:pt x="16315" y="104"/>
                  </a:cubicBezTo>
                  <a:cubicBezTo>
                    <a:pt x="15632" y="34"/>
                    <a:pt x="14962" y="1"/>
                    <a:pt x="143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547286" y="3478492"/>
              <a:ext cx="527346" cy="991890"/>
            </a:xfrm>
            <a:custGeom>
              <a:avLst/>
              <a:gdLst/>
              <a:ahLst/>
              <a:cxnLst/>
              <a:rect l="l" t="t" r="r" b="b"/>
              <a:pathLst>
                <a:path w="13813" h="25981" extrusionOk="0">
                  <a:moveTo>
                    <a:pt x="7640" y="1"/>
                  </a:moveTo>
                  <a:cubicBezTo>
                    <a:pt x="5141" y="1"/>
                    <a:pt x="1" y="3828"/>
                    <a:pt x="1" y="3828"/>
                  </a:cubicBezTo>
                  <a:lnTo>
                    <a:pt x="8784" y="15184"/>
                  </a:lnTo>
                  <a:cubicBezTo>
                    <a:pt x="8784" y="15184"/>
                    <a:pt x="6984" y="16485"/>
                    <a:pt x="5764" y="18887"/>
                  </a:cubicBezTo>
                  <a:cubicBezTo>
                    <a:pt x="4546" y="21287"/>
                    <a:pt x="2494" y="23622"/>
                    <a:pt x="2494" y="23622"/>
                  </a:cubicBezTo>
                  <a:lnTo>
                    <a:pt x="4420" y="25980"/>
                  </a:lnTo>
                  <a:cubicBezTo>
                    <a:pt x="4420" y="25980"/>
                    <a:pt x="13798" y="16633"/>
                    <a:pt x="13805" y="15178"/>
                  </a:cubicBezTo>
                  <a:cubicBezTo>
                    <a:pt x="13813" y="13541"/>
                    <a:pt x="7748" y="3"/>
                    <a:pt x="7748" y="3"/>
                  </a:cubicBezTo>
                  <a:cubicBezTo>
                    <a:pt x="7712" y="1"/>
                    <a:pt x="7676" y="1"/>
                    <a:pt x="7640" y="1"/>
                  </a:cubicBezTo>
                  <a:close/>
                </a:path>
              </a:pathLst>
            </a:custGeom>
            <a:solidFill>
              <a:srgbClr val="ED70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519683" y="4380295"/>
              <a:ext cx="288431" cy="344514"/>
            </a:xfrm>
            <a:custGeom>
              <a:avLst/>
              <a:gdLst/>
              <a:ahLst/>
              <a:cxnLst/>
              <a:rect l="l" t="t" r="r" b="b"/>
              <a:pathLst>
                <a:path w="7555" h="9024" extrusionOk="0">
                  <a:moveTo>
                    <a:pt x="3217" y="1"/>
                  </a:moveTo>
                  <a:lnTo>
                    <a:pt x="0" y="2319"/>
                  </a:lnTo>
                  <a:lnTo>
                    <a:pt x="732" y="3179"/>
                  </a:lnTo>
                  <a:cubicBezTo>
                    <a:pt x="1143" y="3055"/>
                    <a:pt x="1465" y="3026"/>
                    <a:pt x="1678" y="3026"/>
                  </a:cubicBezTo>
                  <a:cubicBezTo>
                    <a:pt x="1872" y="3026"/>
                    <a:pt x="1976" y="3050"/>
                    <a:pt x="1976" y="3050"/>
                  </a:cubicBezTo>
                  <a:lnTo>
                    <a:pt x="2440" y="5188"/>
                  </a:lnTo>
                  <a:lnTo>
                    <a:pt x="5702" y="9023"/>
                  </a:lnTo>
                  <a:cubicBezTo>
                    <a:pt x="5702" y="9023"/>
                    <a:pt x="7272" y="8295"/>
                    <a:pt x="6317" y="6916"/>
                  </a:cubicBezTo>
                  <a:cubicBezTo>
                    <a:pt x="5671" y="5984"/>
                    <a:pt x="5545" y="4171"/>
                    <a:pt x="6308" y="3390"/>
                  </a:cubicBezTo>
                  <a:cubicBezTo>
                    <a:pt x="6768" y="2920"/>
                    <a:pt x="7555" y="2355"/>
                    <a:pt x="7555" y="2355"/>
                  </a:cubicBezTo>
                  <a:lnTo>
                    <a:pt x="5402" y="250"/>
                  </a:lnTo>
                  <a:lnTo>
                    <a:pt x="4534" y="1371"/>
                  </a:lnTo>
                  <a:lnTo>
                    <a:pt x="32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708588" y="4495440"/>
              <a:ext cx="66162" cy="90710"/>
            </a:xfrm>
            <a:custGeom>
              <a:avLst/>
              <a:gdLst/>
              <a:ahLst/>
              <a:cxnLst/>
              <a:rect l="l" t="t" r="r" b="b"/>
              <a:pathLst>
                <a:path w="1733" h="2376" fill="none" extrusionOk="0">
                  <a:moveTo>
                    <a:pt x="1" y="0"/>
                  </a:moveTo>
                  <a:lnTo>
                    <a:pt x="1732" y="1059"/>
                  </a:lnTo>
                  <a:lnTo>
                    <a:pt x="70" y="1204"/>
                  </a:lnTo>
                  <a:lnTo>
                    <a:pt x="1424" y="2371"/>
                  </a:lnTo>
                  <a:lnTo>
                    <a:pt x="15" y="2375"/>
                  </a:lnTo>
                </a:path>
              </a:pathLst>
            </a:custGeom>
            <a:noFill/>
            <a:ln w="175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558510" y="4440807"/>
              <a:ext cx="196805" cy="273389"/>
            </a:xfrm>
            <a:custGeom>
              <a:avLst/>
              <a:gdLst/>
              <a:ahLst/>
              <a:cxnLst/>
              <a:rect l="l" t="t" r="r" b="b"/>
              <a:pathLst>
                <a:path w="5155" h="7161" fill="none" extrusionOk="0">
                  <a:moveTo>
                    <a:pt x="0" y="1"/>
                  </a:moveTo>
                  <a:lnTo>
                    <a:pt x="2242" y="2405"/>
                  </a:lnTo>
                  <a:cubicBezTo>
                    <a:pt x="2242" y="2405"/>
                    <a:pt x="1991" y="3213"/>
                    <a:pt x="2326" y="3836"/>
                  </a:cubicBezTo>
                  <a:cubicBezTo>
                    <a:pt x="2660" y="4458"/>
                    <a:pt x="5155" y="7161"/>
                    <a:pt x="5155" y="7161"/>
                  </a:cubicBezTo>
                </a:path>
              </a:pathLst>
            </a:custGeom>
            <a:noFill/>
            <a:ln w="175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459629" y="3496970"/>
              <a:ext cx="307749" cy="1076987"/>
            </a:xfrm>
            <a:custGeom>
              <a:avLst/>
              <a:gdLst/>
              <a:ahLst/>
              <a:cxnLst/>
              <a:rect l="l" t="t" r="r" b="b"/>
              <a:pathLst>
                <a:path w="8061" h="28210" extrusionOk="0">
                  <a:moveTo>
                    <a:pt x="1229" y="1"/>
                  </a:moveTo>
                  <a:lnTo>
                    <a:pt x="1229" y="2"/>
                  </a:lnTo>
                  <a:lnTo>
                    <a:pt x="1229" y="2"/>
                  </a:lnTo>
                  <a:cubicBezTo>
                    <a:pt x="1229" y="1"/>
                    <a:pt x="1229" y="1"/>
                    <a:pt x="1229" y="1"/>
                  </a:cubicBezTo>
                  <a:close/>
                  <a:moveTo>
                    <a:pt x="1229" y="2"/>
                  </a:moveTo>
                  <a:cubicBezTo>
                    <a:pt x="1235" y="124"/>
                    <a:pt x="1582" y="7651"/>
                    <a:pt x="793" y="10249"/>
                  </a:cubicBezTo>
                  <a:cubicBezTo>
                    <a:pt x="0" y="12869"/>
                    <a:pt x="570" y="28209"/>
                    <a:pt x="570" y="28209"/>
                  </a:cubicBezTo>
                  <a:lnTo>
                    <a:pt x="3331" y="28080"/>
                  </a:lnTo>
                  <a:cubicBezTo>
                    <a:pt x="3331" y="28080"/>
                    <a:pt x="6089" y="14723"/>
                    <a:pt x="6428" y="11342"/>
                  </a:cubicBezTo>
                  <a:cubicBezTo>
                    <a:pt x="6766" y="7957"/>
                    <a:pt x="8060" y="2"/>
                    <a:pt x="8060" y="2"/>
                  </a:cubicBezTo>
                  <a:close/>
                </a:path>
              </a:pathLst>
            </a:custGeom>
            <a:solidFill>
              <a:srgbClr val="FF9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469174" y="4506015"/>
              <a:ext cx="353676" cy="218948"/>
            </a:xfrm>
            <a:custGeom>
              <a:avLst/>
              <a:gdLst/>
              <a:ahLst/>
              <a:cxnLst/>
              <a:rect l="l" t="t" r="r" b="b"/>
              <a:pathLst>
                <a:path w="9264" h="5735" extrusionOk="0">
                  <a:moveTo>
                    <a:pt x="4923" y="0"/>
                  </a:moveTo>
                  <a:lnTo>
                    <a:pt x="1922" y="278"/>
                  </a:lnTo>
                  <a:lnTo>
                    <a:pt x="2214" y="1665"/>
                  </a:lnTo>
                  <a:lnTo>
                    <a:pt x="320" y="1779"/>
                  </a:lnTo>
                  <a:lnTo>
                    <a:pt x="1" y="5735"/>
                  </a:lnTo>
                  <a:lnTo>
                    <a:pt x="1130" y="5735"/>
                  </a:lnTo>
                  <a:cubicBezTo>
                    <a:pt x="1458" y="4984"/>
                    <a:pt x="1839" y="4706"/>
                    <a:pt x="1839" y="4706"/>
                  </a:cubicBezTo>
                  <a:lnTo>
                    <a:pt x="3768" y="5735"/>
                  </a:lnTo>
                  <a:lnTo>
                    <a:pt x="8802" y="5735"/>
                  </a:lnTo>
                  <a:cubicBezTo>
                    <a:pt x="8802" y="5735"/>
                    <a:pt x="9263" y="4065"/>
                    <a:pt x="7595" y="3899"/>
                  </a:cubicBezTo>
                  <a:cubicBezTo>
                    <a:pt x="6467" y="3788"/>
                    <a:pt x="5004" y="2710"/>
                    <a:pt x="4903" y="1622"/>
                  </a:cubicBezTo>
                  <a:cubicBezTo>
                    <a:pt x="4844" y="967"/>
                    <a:pt x="4923" y="0"/>
                    <a:pt x="49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611807" y="4573934"/>
              <a:ext cx="104225" cy="82540"/>
            </a:xfrm>
            <a:custGeom>
              <a:avLst/>
              <a:gdLst/>
              <a:ahLst/>
              <a:cxnLst/>
              <a:rect l="l" t="t" r="r" b="b"/>
              <a:pathLst>
                <a:path w="2730" h="2162" fill="none" extrusionOk="0">
                  <a:moveTo>
                    <a:pt x="1" y="635"/>
                  </a:moveTo>
                  <a:lnTo>
                    <a:pt x="1929" y="0"/>
                  </a:lnTo>
                  <a:lnTo>
                    <a:pt x="964" y="1361"/>
                  </a:lnTo>
                  <a:lnTo>
                    <a:pt x="2730" y="1087"/>
                  </a:lnTo>
                  <a:lnTo>
                    <a:pt x="1820" y="2162"/>
                  </a:lnTo>
                </a:path>
              </a:pathLst>
            </a:custGeom>
            <a:noFill/>
            <a:ln w="175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473030" y="4671441"/>
              <a:ext cx="335771" cy="38597"/>
            </a:xfrm>
            <a:custGeom>
              <a:avLst/>
              <a:gdLst/>
              <a:ahLst/>
              <a:cxnLst/>
              <a:rect l="l" t="t" r="r" b="b"/>
              <a:pathLst>
                <a:path w="8795" h="1011" fill="none" extrusionOk="0">
                  <a:moveTo>
                    <a:pt x="1" y="149"/>
                  </a:moveTo>
                  <a:lnTo>
                    <a:pt x="3284" y="1"/>
                  </a:lnTo>
                  <a:cubicBezTo>
                    <a:pt x="3284" y="1"/>
                    <a:pt x="3739" y="714"/>
                    <a:pt x="4429" y="862"/>
                  </a:cubicBezTo>
                  <a:cubicBezTo>
                    <a:pt x="5120" y="1010"/>
                    <a:pt x="8795" y="862"/>
                    <a:pt x="8795" y="862"/>
                  </a:cubicBezTo>
                </a:path>
              </a:pathLst>
            </a:custGeom>
            <a:noFill/>
            <a:ln w="175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393467" y="3241177"/>
              <a:ext cx="118541" cy="57572"/>
            </a:xfrm>
            <a:custGeom>
              <a:avLst/>
              <a:gdLst/>
              <a:ahLst/>
              <a:cxnLst/>
              <a:rect l="l" t="t" r="r" b="b"/>
              <a:pathLst>
                <a:path w="3105" h="1508" extrusionOk="0">
                  <a:moveTo>
                    <a:pt x="772" y="0"/>
                  </a:moveTo>
                  <a:cubicBezTo>
                    <a:pt x="537" y="0"/>
                    <a:pt x="280" y="24"/>
                    <a:pt x="0" y="77"/>
                  </a:cubicBezTo>
                  <a:cubicBezTo>
                    <a:pt x="0" y="77"/>
                    <a:pt x="258" y="1508"/>
                    <a:pt x="2267" y="1508"/>
                  </a:cubicBezTo>
                  <a:cubicBezTo>
                    <a:pt x="2518" y="1508"/>
                    <a:pt x="2796" y="1485"/>
                    <a:pt x="3105" y="1435"/>
                  </a:cubicBezTo>
                  <a:cubicBezTo>
                    <a:pt x="3105" y="1435"/>
                    <a:pt x="260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404844" y="3224455"/>
              <a:ext cx="113044" cy="289882"/>
            </a:xfrm>
            <a:custGeom>
              <a:avLst/>
              <a:gdLst/>
              <a:ahLst/>
              <a:cxnLst/>
              <a:rect l="l" t="t" r="r" b="b"/>
              <a:pathLst>
                <a:path w="2961" h="7593" extrusionOk="0">
                  <a:moveTo>
                    <a:pt x="704" y="1"/>
                  </a:moveTo>
                  <a:cubicBezTo>
                    <a:pt x="460" y="1"/>
                    <a:pt x="220" y="50"/>
                    <a:pt x="0" y="173"/>
                  </a:cubicBezTo>
                  <a:cubicBezTo>
                    <a:pt x="0" y="173"/>
                    <a:pt x="221" y="5229"/>
                    <a:pt x="657" y="6764"/>
                  </a:cubicBezTo>
                  <a:cubicBezTo>
                    <a:pt x="657" y="6764"/>
                    <a:pt x="1247" y="7593"/>
                    <a:pt x="1851" y="7593"/>
                  </a:cubicBezTo>
                  <a:cubicBezTo>
                    <a:pt x="2200" y="7593"/>
                    <a:pt x="2554" y="7316"/>
                    <a:pt x="2802" y="6444"/>
                  </a:cubicBezTo>
                  <a:cubicBezTo>
                    <a:pt x="2961" y="5888"/>
                    <a:pt x="2709" y="1461"/>
                    <a:pt x="2802" y="850"/>
                  </a:cubicBezTo>
                  <a:cubicBezTo>
                    <a:pt x="2802" y="850"/>
                    <a:pt x="1717" y="1"/>
                    <a:pt x="704" y="1"/>
                  </a:cubicBezTo>
                  <a:close/>
                </a:path>
              </a:pathLst>
            </a:custGeom>
            <a:solidFill>
              <a:srgbClr val="FF9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391749" y="2847791"/>
              <a:ext cx="159696" cy="448127"/>
            </a:xfrm>
            <a:custGeom>
              <a:avLst/>
              <a:gdLst/>
              <a:ahLst/>
              <a:cxnLst/>
              <a:rect l="l" t="t" r="r" b="b"/>
              <a:pathLst>
                <a:path w="4183" h="11738" extrusionOk="0">
                  <a:moveTo>
                    <a:pt x="1799" y="1"/>
                  </a:moveTo>
                  <a:cubicBezTo>
                    <a:pt x="690" y="1"/>
                    <a:pt x="339" y="1091"/>
                    <a:pt x="296" y="2339"/>
                  </a:cubicBezTo>
                  <a:cubicBezTo>
                    <a:pt x="253" y="3587"/>
                    <a:pt x="422" y="4893"/>
                    <a:pt x="505" y="5436"/>
                  </a:cubicBezTo>
                  <a:cubicBezTo>
                    <a:pt x="588" y="5978"/>
                    <a:pt x="450" y="8804"/>
                    <a:pt x="288" y="9401"/>
                  </a:cubicBezTo>
                  <a:cubicBezTo>
                    <a:pt x="127" y="10000"/>
                    <a:pt x="1" y="10107"/>
                    <a:pt x="44" y="10380"/>
                  </a:cubicBezTo>
                  <a:cubicBezTo>
                    <a:pt x="44" y="10380"/>
                    <a:pt x="55" y="10379"/>
                    <a:pt x="76" y="10379"/>
                  </a:cubicBezTo>
                  <a:cubicBezTo>
                    <a:pt x="355" y="10379"/>
                    <a:pt x="2367" y="10426"/>
                    <a:pt x="3148" y="11738"/>
                  </a:cubicBezTo>
                  <a:cubicBezTo>
                    <a:pt x="3148" y="11738"/>
                    <a:pt x="3273" y="10979"/>
                    <a:pt x="3526" y="8859"/>
                  </a:cubicBezTo>
                  <a:cubicBezTo>
                    <a:pt x="3780" y="6742"/>
                    <a:pt x="4183" y="1"/>
                    <a:pt x="17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400911" y="3213155"/>
              <a:ext cx="122206" cy="23517"/>
            </a:xfrm>
            <a:custGeom>
              <a:avLst/>
              <a:gdLst/>
              <a:ahLst/>
              <a:cxnLst/>
              <a:rect l="l" t="t" r="r" b="b"/>
              <a:pathLst>
                <a:path w="3201" h="616" fill="none" extrusionOk="0">
                  <a:moveTo>
                    <a:pt x="1" y="0"/>
                  </a:moveTo>
                  <a:cubicBezTo>
                    <a:pt x="1079" y="70"/>
                    <a:pt x="2176" y="276"/>
                    <a:pt x="3200" y="616"/>
                  </a:cubicBezTo>
                </a:path>
              </a:pathLst>
            </a:custGeom>
            <a:noFill/>
            <a:ln w="1750" cap="flat" cmpd="sng">
              <a:solidFill>
                <a:schemeClr val="lt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409081" y="3038414"/>
              <a:ext cx="43217" cy="127780"/>
            </a:xfrm>
            <a:custGeom>
              <a:avLst/>
              <a:gdLst/>
              <a:ahLst/>
              <a:cxnLst/>
              <a:rect l="l" t="t" r="r" b="b"/>
              <a:pathLst>
                <a:path w="1132" h="3347" fill="none" extrusionOk="0">
                  <a:moveTo>
                    <a:pt x="0" y="1"/>
                  </a:moveTo>
                  <a:cubicBezTo>
                    <a:pt x="46" y="377"/>
                    <a:pt x="229" y="720"/>
                    <a:pt x="389" y="1064"/>
                  </a:cubicBezTo>
                  <a:cubicBezTo>
                    <a:pt x="727" y="1792"/>
                    <a:pt x="977" y="2558"/>
                    <a:pt x="1132" y="3347"/>
                  </a:cubicBezTo>
                  <a:cubicBezTo>
                    <a:pt x="874" y="3157"/>
                    <a:pt x="645" y="2924"/>
                    <a:pt x="464" y="2662"/>
                  </a:cubicBezTo>
                </a:path>
              </a:pathLst>
            </a:custGeom>
            <a:noFill/>
            <a:ln w="175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339025" y="3161462"/>
              <a:ext cx="622866" cy="745950"/>
            </a:xfrm>
            <a:custGeom>
              <a:avLst/>
              <a:gdLst/>
              <a:ahLst/>
              <a:cxnLst/>
              <a:rect l="l" t="t" r="r" b="b"/>
              <a:pathLst>
                <a:path w="16315" h="19539" extrusionOk="0">
                  <a:moveTo>
                    <a:pt x="7208" y="0"/>
                  </a:moveTo>
                  <a:cubicBezTo>
                    <a:pt x="6803" y="0"/>
                    <a:pt x="6447" y="73"/>
                    <a:pt x="6172" y="245"/>
                  </a:cubicBezTo>
                  <a:cubicBezTo>
                    <a:pt x="3471" y="1932"/>
                    <a:pt x="3144" y="5880"/>
                    <a:pt x="2233" y="8933"/>
                  </a:cubicBezTo>
                  <a:cubicBezTo>
                    <a:pt x="1701" y="10710"/>
                    <a:pt x="1382" y="11585"/>
                    <a:pt x="1065" y="13410"/>
                  </a:cubicBezTo>
                  <a:cubicBezTo>
                    <a:pt x="709" y="15453"/>
                    <a:pt x="356" y="17495"/>
                    <a:pt x="0" y="19538"/>
                  </a:cubicBezTo>
                  <a:cubicBezTo>
                    <a:pt x="1724" y="18188"/>
                    <a:pt x="4962" y="16661"/>
                    <a:pt x="8157" y="15626"/>
                  </a:cubicBezTo>
                  <a:cubicBezTo>
                    <a:pt x="9152" y="15304"/>
                    <a:pt x="13497" y="14379"/>
                    <a:pt x="16055" y="14379"/>
                  </a:cubicBezTo>
                  <a:cubicBezTo>
                    <a:pt x="16144" y="14379"/>
                    <a:pt x="16231" y="14380"/>
                    <a:pt x="16315" y="14382"/>
                  </a:cubicBezTo>
                  <a:cubicBezTo>
                    <a:pt x="15748" y="9993"/>
                    <a:pt x="13442" y="6620"/>
                    <a:pt x="13135" y="2207"/>
                  </a:cubicBezTo>
                  <a:cubicBezTo>
                    <a:pt x="13135" y="2204"/>
                    <a:pt x="9433" y="0"/>
                    <a:pt x="7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552211" y="3184330"/>
              <a:ext cx="131063" cy="90328"/>
            </a:xfrm>
            <a:custGeom>
              <a:avLst/>
              <a:gdLst/>
              <a:ahLst/>
              <a:cxnLst/>
              <a:rect l="l" t="t" r="r" b="b"/>
              <a:pathLst>
                <a:path w="3433" h="2366" fill="none" extrusionOk="0">
                  <a:moveTo>
                    <a:pt x="1" y="1491"/>
                  </a:moveTo>
                  <a:cubicBezTo>
                    <a:pt x="1" y="1491"/>
                    <a:pt x="1846" y="2365"/>
                    <a:pt x="3432" y="1"/>
                  </a:cubicBezTo>
                </a:path>
              </a:pathLst>
            </a:custGeom>
            <a:noFill/>
            <a:ln w="175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353876" y="3630173"/>
              <a:ext cx="599578" cy="191727"/>
            </a:xfrm>
            <a:custGeom>
              <a:avLst/>
              <a:gdLst/>
              <a:ahLst/>
              <a:cxnLst/>
              <a:rect l="l" t="t" r="r" b="b"/>
              <a:pathLst>
                <a:path w="15705" h="5022" fill="none" extrusionOk="0">
                  <a:moveTo>
                    <a:pt x="1" y="5021"/>
                  </a:moveTo>
                  <a:cubicBezTo>
                    <a:pt x="1" y="5021"/>
                    <a:pt x="8789" y="0"/>
                    <a:pt x="15705" y="799"/>
                  </a:cubicBezTo>
                </a:path>
              </a:pathLst>
            </a:custGeom>
            <a:noFill/>
            <a:ln w="1750" cap="flat" cmpd="sng">
              <a:solidFill>
                <a:srgbClr val="FFFFFF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371896" y="3171388"/>
              <a:ext cx="252582" cy="710369"/>
            </a:xfrm>
            <a:custGeom>
              <a:avLst/>
              <a:gdLst/>
              <a:ahLst/>
              <a:cxnLst/>
              <a:rect l="l" t="t" r="r" b="b"/>
              <a:pathLst>
                <a:path w="6616" h="18607" fill="none" extrusionOk="0">
                  <a:moveTo>
                    <a:pt x="6615" y="0"/>
                  </a:moveTo>
                  <a:cubicBezTo>
                    <a:pt x="5232" y="859"/>
                    <a:pt x="4273" y="2285"/>
                    <a:pt x="3671" y="3800"/>
                  </a:cubicBezTo>
                  <a:cubicBezTo>
                    <a:pt x="3069" y="5313"/>
                    <a:pt x="2783" y="6931"/>
                    <a:pt x="2467" y="8529"/>
                  </a:cubicBezTo>
                  <a:cubicBezTo>
                    <a:pt x="1796" y="11922"/>
                    <a:pt x="973" y="15286"/>
                    <a:pt x="0" y="18607"/>
                  </a:cubicBezTo>
                </a:path>
              </a:pathLst>
            </a:custGeom>
            <a:noFill/>
            <a:ln w="175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757609" y="3219492"/>
              <a:ext cx="28939" cy="208258"/>
            </a:xfrm>
            <a:custGeom>
              <a:avLst/>
              <a:gdLst/>
              <a:ahLst/>
              <a:cxnLst/>
              <a:rect l="l" t="t" r="r" b="b"/>
              <a:pathLst>
                <a:path w="758" h="5455" fill="none" extrusionOk="0">
                  <a:moveTo>
                    <a:pt x="512" y="0"/>
                  </a:moveTo>
                  <a:cubicBezTo>
                    <a:pt x="267" y="878"/>
                    <a:pt x="23" y="1770"/>
                    <a:pt x="11" y="2682"/>
                  </a:cubicBezTo>
                  <a:cubicBezTo>
                    <a:pt x="0" y="3652"/>
                    <a:pt x="261" y="4621"/>
                    <a:pt x="758" y="5454"/>
                  </a:cubicBezTo>
                </a:path>
              </a:pathLst>
            </a:custGeom>
            <a:noFill/>
            <a:ln w="175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903182" y="2739442"/>
              <a:ext cx="93649" cy="178976"/>
            </a:xfrm>
            <a:custGeom>
              <a:avLst/>
              <a:gdLst/>
              <a:ahLst/>
              <a:cxnLst/>
              <a:rect l="l" t="t" r="r" b="b"/>
              <a:pathLst>
                <a:path w="2453" h="4688" extrusionOk="0">
                  <a:moveTo>
                    <a:pt x="0" y="0"/>
                  </a:moveTo>
                  <a:lnTo>
                    <a:pt x="64" y="4688"/>
                  </a:lnTo>
                  <a:lnTo>
                    <a:pt x="2452" y="4688"/>
                  </a:lnTo>
                  <a:lnTo>
                    <a:pt x="24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918682" y="2756125"/>
              <a:ext cx="13057" cy="13057"/>
            </a:xfrm>
            <a:custGeom>
              <a:avLst/>
              <a:gdLst/>
              <a:ahLst/>
              <a:cxnLst/>
              <a:rect l="l" t="t" r="r" b="b"/>
              <a:pathLst>
                <a:path w="342" h="342" extrusionOk="0">
                  <a:moveTo>
                    <a:pt x="174" y="0"/>
                  </a:moveTo>
                  <a:cubicBezTo>
                    <a:pt x="173" y="0"/>
                    <a:pt x="172" y="0"/>
                    <a:pt x="171" y="0"/>
                  </a:cubicBezTo>
                  <a:cubicBezTo>
                    <a:pt x="76" y="0"/>
                    <a:pt x="1" y="76"/>
                    <a:pt x="1" y="171"/>
                  </a:cubicBezTo>
                  <a:cubicBezTo>
                    <a:pt x="1" y="264"/>
                    <a:pt x="76" y="341"/>
                    <a:pt x="171" y="341"/>
                  </a:cubicBezTo>
                  <a:cubicBezTo>
                    <a:pt x="266" y="341"/>
                    <a:pt x="342" y="264"/>
                    <a:pt x="342" y="171"/>
                  </a:cubicBezTo>
                  <a:cubicBezTo>
                    <a:pt x="342" y="77"/>
                    <a:pt x="267" y="0"/>
                    <a:pt x="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918682" y="2778650"/>
              <a:ext cx="13057" cy="13057"/>
            </a:xfrm>
            <a:custGeom>
              <a:avLst/>
              <a:gdLst/>
              <a:ahLst/>
              <a:cxnLst/>
              <a:rect l="l" t="t" r="r" b="b"/>
              <a:pathLst>
                <a:path w="342" h="342" extrusionOk="0">
                  <a:moveTo>
                    <a:pt x="171" y="0"/>
                  </a:moveTo>
                  <a:cubicBezTo>
                    <a:pt x="76" y="0"/>
                    <a:pt x="1" y="76"/>
                    <a:pt x="1" y="171"/>
                  </a:cubicBezTo>
                  <a:cubicBezTo>
                    <a:pt x="1" y="266"/>
                    <a:pt x="76" y="341"/>
                    <a:pt x="171" y="341"/>
                  </a:cubicBezTo>
                  <a:cubicBezTo>
                    <a:pt x="266" y="341"/>
                    <a:pt x="342" y="266"/>
                    <a:pt x="342" y="171"/>
                  </a:cubicBezTo>
                  <a:cubicBezTo>
                    <a:pt x="342" y="76"/>
                    <a:pt x="266" y="0"/>
                    <a:pt x="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811593" y="2952971"/>
              <a:ext cx="213412" cy="260256"/>
            </a:xfrm>
            <a:custGeom>
              <a:avLst/>
              <a:gdLst/>
              <a:ahLst/>
              <a:cxnLst/>
              <a:rect l="l" t="t" r="r" b="b"/>
              <a:pathLst>
                <a:path w="5590" h="6817" extrusionOk="0">
                  <a:moveTo>
                    <a:pt x="4355" y="0"/>
                  </a:moveTo>
                  <a:cubicBezTo>
                    <a:pt x="3836" y="257"/>
                    <a:pt x="515" y="3947"/>
                    <a:pt x="1" y="4283"/>
                  </a:cubicBezTo>
                  <a:cubicBezTo>
                    <a:pt x="1" y="4283"/>
                    <a:pt x="150" y="6403"/>
                    <a:pt x="1375" y="6817"/>
                  </a:cubicBezTo>
                  <a:cubicBezTo>
                    <a:pt x="1375" y="6817"/>
                    <a:pt x="4356" y="2764"/>
                    <a:pt x="5590" y="1022"/>
                  </a:cubicBezTo>
                  <a:lnTo>
                    <a:pt x="4355" y="0"/>
                  </a:lnTo>
                  <a:close/>
                </a:path>
              </a:pathLst>
            </a:custGeom>
            <a:solidFill>
              <a:srgbClr val="FF9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909558" y="2823853"/>
              <a:ext cx="138546" cy="168859"/>
            </a:xfrm>
            <a:custGeom>
              <a:avLst/>
              <a:gdLst/>
              <a:ahLst/>
              <a:cxnLst/>
              <a:rect l="l" t="t" r="r" b="b"/>
              <a:pathLst>
                <a:path w="3629" h="4423" extrusionOk="0">
                  <a:moveTo>
                    <a:pt x="1485" y="1"/>
                  </a:moveTo>
                  <a:cubicBezTo>
                    <a:pt x="1358" y="1"/>
                    <a:pt x="1137" y="807"/>
                    <a:pt x="1827" y="1474"/>
                  </a:cubicBezTo>
                  <a:cubicBezTo>
                    <a:pt x="1827" y="1474"/>
                    <a:pt x="1040" y="853"/>
                    <a:pt x="581" y="428"/>
                  </a:cubicBezTo>
                  <a:cubicBezTo>
                    <a:pt x="568" y="417"/>
                    <a:pt x="558" y="411"/>
                    <a:pt x="551" y="411"/>
                  </a:cubicBezTo>
                  <a:cubicBezTo>
                    <a:pt x="429" y="411"/>
                    <a:pt x="804" y="1674"/>
                    <a:pt x="1560" y="1786"/>
                  </a:cubicBezTo>
                  <a:cubicBezTo>
                    <a:pt x="1560" y="1786"/>
                    <a:pt x="647" y="1781"/>
                    <a:pt x="287" y="1678"/>
                  </a:cubicBezTo>
                  <a:cubicBezTo>
                    <a:pt x="264" y="1671"/>
                    <a:pt x="244" y="1668"/>
                    <a:pt x="227" y="1668"/>
                  </a:cubicBezTo>
                  <a:cubicBezTo>
                    <a:pt x="1" y="1668"/>
                    <a:pt x="326" y="2227"/>
                    <a:pt x="1211" y="2227"/>
                  </a:cubicBezTo>
                  <a:cubicBezTo>
                    <a:pt x="1290" y="2227"/>
                    <a:pt x="1373" y="2222"/>
                    <a:pt x="1461" y="2213"/>
                  </a:cubicBezTo>
                  <a:lnTo>
                    <a:pt x="1461" y="2213"/>
                  </a:lnTo>
                  <a:cubicBezTo>
                    <a:pt x="1461" y="2213"/>
                    <a:pt x="1323" y="2929"/>
                    <a:pt x="1789" y="3381"/>
                  </a:cubicBezTo>
                  <a:cubicBezTo>
                    <a:pt x="1789" y="3382"/>
                    <a:pt x="1709" y="4423"/>
                    <a:pt x="2764" y="4423"/>
                  </a:cubicBezTo>
                  <a:cubicBezTo>
                    <a:pt x="2844" y="4423"/>
                    <a:pt x="2930" y="4417"/>
                    <a:pt x="3024" y="4404"/>
                  </a:cubicBezTo>
                  <a:cubicBezTo>
                    <a:pt x="3024" y="4404"/>
                    <a:pt x="3628" y="3623"/>
                    <a:pt x="3477" y="2985"/>
                  </a:cubicBezTo>
                  <a:cubicBezTo>
                    <a:pt x="3359" y="2490"/>
                    <a:pt x="2866" y="2045"/>
                    <a:pt x="2542" y="481"/>
                  </a:cubicBezTo>
                  <a:cubicBezTo>
                    <a:pt x="2523" y="389"/>
                    <a:pt x="2491" y="349"/>
                    <a:pt x="2457" y="349"/>
                  </a:cubicBezTo>
                  <a:cubicBezTo>
                    <a:pt x="2336" y="349"/>
                    <a:pt x="2176" y="852"/>
                    <a:pt x="2371" y="1307"/>
                  </a:cubicBezTo>
                  <a:cubicBezTo>
                    <a:pt x="2371" y="1307"/>
                    <a:pt x="1654" y="449"/>
                    <a:pt x="1531" y="54"/>
                  </a:cubicBezTo>
                  <a:cubicBezTo>
                    <a:pt x="1519" y="18"/>
                    <a:pt x="1503" y="1"/>
                    <a:pt x="1485" y="1"/>
                  </a:cubicBezTo>
                  <a:close/>
                </a:path>
              </a:pathLst>
            </a:custGeom>
            <a:solidFill>
              <a:srgbClr val="FF9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688049" y="2892306"/>
              <a:ext cx="137286" cy="147976"/>
            </a:xfrm>
            <a:custGeom>
              <a:avLst/>
              <a:gdLst/>
              <a:ahLst/>
              <a:cxnLst/>
              <a:rect l="l" t="t" r="r" b="b"/>
              <a:pathLst>
                <a:path w="3596" h="3876" extrusionOk="0">
                  <a:moveTo>
                    <a:pt x="284" y="0"/>
                  </a:moveTo>
                  <a:lnTo>
                    <a:pt x="284" y="0"/>
                  </a:lnTo>
                  <a:cubicBezTo>
                    <a:pt x="0" y="1979"/>
                    <a:pt x="2722" y="3875"/>
                    <a:pt x="2722" y="3875"/>
                  </a:cubicBezTo>
                  <a:cubicBezTo>
                    <a:pt x="2722" y="3875"/>
                    <a:pt x="3595" y="764"/>
                    <a:pt x="2722" y="418"/>
                  </a:cubicBezTo>
                  <a:cubicBezTo>
                    <a:pt x="1851" y="71"/>
                    <a:pt x="2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437104" y="2846264"/>
              <a:ext cx="442630" cy="418884"/>
            </a:xfrm>
            <a:custGeom>
              <a:avLst/>
              <a:gdLst/>
              <a:ahLst/>
              <a:cxnLst/>
              <a:rect l="l" t="t" r="r" b="b"/>
              <a:pathLst>
                <a:path w="11594" h="10972" extrusionOk="0">
                  <a:moveTo>
                    <a:pt x="956" y="1"/>
                  </a:moveTo>
                  <a:cubicBezTo>
                    <a:pt x="817" y="1"/>
                    <a:pt x="699" y="14"/>
                    <a:pt x="612" y="42"/>
                  </a:cubicBezTo>
                  <a:cubicBezTo>
                    <a:pt x="0" y="246"/>
                    <a:pt x="1406" y="3084"/>
                    <a:pt x="1938" y="4678"/>
                  </a:cubicBezTo>
                  <a:cubicBezTo>
                    <a:pt x="2049" y="5006"/>
                    <a:pt x="2120" y="5283"/>
                    <a:pt x="2132" y="5471"/>
                  </a:cubicBezTo>
                  <a:cubicBezTo>
                    <a:pt x="2178" y="6293"/>
                    <a:pt x="2765" y="6810"/>
                    <a:pt x="3113" y="7197"/>
                  </a:cubicBezTo>
                  <a:cubicBezTo>
                    <a:pt x="3235" y="7330"/>
                    <a:pt x="3327" y="7449"/>
                    <a:pt x="3358" y="7560"/>
                  </a:cubicBezTo>
                  <a:cubicBezTo>
                    <a:pt x="3483" y="7990"/>
                    <a:pt x="2683" y="8728"/>
                    <a:pt x="2562" y="8973"/>
                  </a:cubicBezTo>
                  <a:cubicBezTo>
                    <a:pt x="2552" y="8993"/>
                    <a:pt x="2555" y="9002"/>
                    <a:pt x="2574" y="9002"/>
                  </a:cubicBezTo>
                  <a:cubicBezTo>
                    <a:pt x="2659" y="9002"/>
                    <a:pt x="3054" y="8835"/>
                    <a:pt x="3899" y="8835"/>
                  </a:cubicBezTo>
                  <a:cubicBezTo>
                    <a:pt x="5142" y="8835"/>
                    <a:pt x="7361" y="9195"/>
                    <a:pt x="11008" y="10971"/>
                  </a:cubicBezTo>
                  <a:cubicBezTo>
                    <a:pt x="11008" y="10971"/>
                    <a:pt x="11134" y="10134"/>
                    <a:pt x="11008" y="9069"/>
                  </a:cubicBezTo>
                  <a:cubicBezTo>
                    <a:pt x="10922" y="8329"/>
                    <a:pt x="10618" y="6927"/>
                    <a:pt x="10618" y="6927"/>
                  </a:cubicBezTo>
                  <a:cubicBezTo>
                    <a:pt x="10618" y="6927"/>
                    <a:pt x="11593" y="6491"/>
                    <a:pt x="11541" y="5262"/>
                  </a:cubicBezTo>
                  <a:cubicBezTo>
                    <a:pt x="11492" y="4036"/>
                    <a:pt x="8520" y="1566"/>
                    <a:pt x="6857" y="1208"/>
                  </a:cubicBezTo>
                  <a:cubicBezTo>
                    <a:pt x="5760" y="970"/>
                    <a:pt x="4267" y="711"/>
                    <a:pt x="4267" y="711"/>
                  </a:cubicBezTo>
                  <a:cubicBezTo>
                    <a:pt x="4267" y="711"/>
                    <a:pt x="1997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529839" y="2973282"/>
              <a:ext cx="47646" cy="147747"/>
            </a:xfrm>
            <a:custGeom>
              <a:avLst/>
              <a:gdLst/>
              <a:ahLst/>
              <a:cxnLst/>
              <a:rect l="l" t="t" r="r" b="b"/>
              <a:pathLst>
                <a:path w="1248" h="3870" extrusionOk="0">
                  <a:moveTo>
                    <a:pt x="1" y="1"/>
                  </a:moveTo>
                  <a:lnTo>
                    <a:pt x="1" y="1"/>
                  </a:lnTo>
                  <a:cubicBezTo>
                    <a:pt x="112" y="1035"/>
                    <a:pt x="120" y="2166"/>
                    <a:pt x="84" y="3179"/>
                  </a:cubicBezTo>
                  <a:cubicBezTo>
                    <a:pt x="280" y="3455"/>
                    <a:pt x="511" y="3679"/>
                    <a:pt x="683" y="3870"/>
                  </a:cubicBezTo>
                  <a:cubicBezTo>
                    <a:pt x="1248" y="16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771697" y="2927163"/>
              <a:ext cx="34016" cy="26419"/>
            </a:xfrm>
            <a:custGeom>
              <a:avLst/>
              <a:gdLst/>
              <a:ahLst/>
              <a:cxnLst/>
              <a:rect l="l" t="t" r="r" b="b"/>
              <a:pathLst>
                <a:path w="891" h="692" fill="none" extrusionOk="0">
                  <a:moveTo>
                    <a:pt x="1" y="0"/>
                  </a:moveTo>
                  <a:cubicBezTo>
                    <a:pt x="257" y="276"/>
                    <a:pt x="559" y="510"/>
                    <a:pt x="890" y="691"/>
                  </a:cubicBezTo>
                </a:path>
              </a:pathLst>
            </a:custGeom>
            <a:noFill/>
            <a:ln w="175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660331" y="3066093"/>
              <a:ext cx="79218" cy="22448"/>
            </a:xfrm>
            <a:custGeom>
              <a:avLst/>
              <a:gdLst/>
              <a:ahLst/>
              <a:cxnLst/>
              <a:rect l="l" t="t" r="r" b="b"/>
              <a:pathLst>
                <a:path w="2075" h="588" fill="none" extrusionOk="0">
                  <a:moveTo>
                    <a:pt x="0" y="492"/>
                  </a:moveTo>
                  <a:cubicBezTo>
                    <a:pt x="721" y="588"/>
                    <a:pt x="1474" y="410"/>
                    <a:pt x="2074" y="1"/>
                  </a:cubicBezTo>
                </a:path>
              </a:pathLst>
            </a:custGeom>
            <a:noFill/>
            <a:ln w="175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7"/>
            <p:cNvSpPr/>
            <p:nvPr/>
          </p:nvSpPr>
          <p:spPr>
            <a:xfrm>
              <a:off x="801399" y="3110723"/>
              <a:ext cx="40964" cy="7674"/>
            </a:xfrm>
            <a:custGeom>
              <a:avLst/>
              <a:gdLst/>
              <a:ahLst/>
              <a:cxnLst/>
              <a:rect l="l" t="t" r="r" b="b"/>
              <a:pathLst>
                <a:path w="1073" h="201" fill="none" extrusionOk="0">
                  <a:moveTo>
                    <a:pt x="1073" y="0"/>
                  </a:moveTo>
                  <a:cubicBezTo>
                    <a:pt x="1073" y="0"/>
                    <a:pt x="582" y="200"/>
                    <a:pt x="1" y="90"/>
                  </a:cubicBezTo>
                </a:path>
              </a:pathLst>
            </a:custGeom>
            <a:noFill/>
            <a:ln w="175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7"/>
            <p:cNvSpPr/>
            <p:nvPr/>
          </p:nvSpPr>
          <p:spPr>
            <a:xfrm>
              <a:off x="555838" y="3119466"/>
              <a:ext cx="303740" cy="109340"/>
            </a:xfrm>
            <a:custGeom>
              <a:avLst/>
              <a:gdLst/>
              <a:ahLst/>
              <a:cxnLst/>
              <a:rect l="l" t="t" r="r" b="b"/>
              <a:pathLst>
                <a:path w="7956" h="2864" fill="none" extrusionOk="0">
                  <a:moveTo>
                    <a:pt x="0" y="1101"/>
                  </a:moveTo>
                  <a:cubicBezTo>
                    <a:pt x="0" y="1101"/>
                    <a:pt x="1926" y="1"/>
                    <a:pt x="7955" y="2863"/>
                  </a:cubicBezTo>
                </a:path>
              </a:pathLst>
            </a:custGeom>
            <a:noFill/>
            <a:ln w="1750" cap="flat" cmpd="sng">
              <a:solidFill>
                <a:schemeClr val="lt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7"/>
            <p:cNvSpPr/>
            <p:nvPr/>
          </p:nvSpPr>
          <p:spPr>
            <a:xfrm>
              <a:off x="599972" y="2767083"/>
              <a:ext cx="131636" cy="199057"/>
            </a:xfrm>
            <a:custGeom>
              <a:avLst/>
              <a:gdLst/>
              <a:ahLst/>
              <a:cxnLst/>
              <a:rect l="l" t="t" r="r" b="b"/>
              <a:pathLst>
                <a:path w="3448" h="5214" extrusionOk="0">
                  <a:moveTo>
                    <a:pt x="134" y="1"/>
                  </a:moveTo>
                  <a:lnTo>
                    <a:pt x="1" y="2784"/>
                  </a:lnTo>
                  <a:cubicBezTo>
                    <a:pt x="1" y="2784"/>
                    <a:pt x="589" y="5213"/>
                    <a:pt x="1704" y="5213"/>
                  </a:cubicBezTo>
                  <a:cubicBezTo>
                    <a:pt x="1704" y="5213"/>
                    <a:pt x="1705" y="5213"/>
                    <a:pt x="1706" y="5213"/>
                  </a:cubicBezTo>
                  <a:cubicBezTo>
                    <a:pt x="3448" y="5207"/>
                    <a:pt x="2591" y="3280"/>
                    <a:pt x="2591" y="3280"/>
                  </a:cubicBezTo>
                  <a:lnTo>
                    <a:pt x="2146" y="382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F9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7"/>
            <p:cNvSpPr/>
            <p:nvPr/>
          </p:nvSpPr>
          <p:spPr>
            <a:xfrm>
              <a:off x="622459" y="2781628"/>
              <a:ext cx="69827" cy="67918"/>
            </a:xfrm>
            <a:custGeom>
              <a:avLst/>
              <a:gdLst/>
              <a:ahLst/>
              <a:cxnLst/>
              <a:rect l="l" t="t" r="r" b="b"/>
              <a:pathLst>
                <a:path w="1829" h="1779" extrusionOk="0">
                  <a:moveTo>
                    <a:pt x="1560" y="1"/>
                  </a:moveTo>
                  <a:lnTo>
                    <a:pt x="0" y="84"/>
                  </a:lnTo>
                  <a:cubicBezTo>
                    <a:pt x="0" y="84"/>
                    <a:pt x="117" y="1778"/>
                    <a:pt x="1545" y="1778"/>
                  </a:cubicBezTo>
                  <a:cubicBezTo>
                    <a:pt x="1634" y="1778"/>
                    <a:pt x="1729" y="1772"/>
                    <a:pt x="1828" y="1758"/>
                  </a:cubicBezTo>
                  <a:lnTo>
                    <a:pt x="1560" y="1"/>
                  </a:lnTo>
                  <a:close/>
                </a:path>
              </a:pathLst>
            </a:custGeom>
            <a:solidFill>
              <a:srgbClr val="332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7"/>
            <p:cNvSpPr/>
            <p:nvPr/>
          </p:nvSpPr>
          <p:spPr>
            <a:xfrm>
              <a:off x="592183" y="2653923"/>
              <a:ext cx="137401" cy="172906"/>
            </a:xfrm>
            <a:custGeom>
              <a:avLst/>
              <a:gdLst/>
              <a:ahLst/>
              <a:cxnLst/>
              <a:rect l="l" t="t" r="r" b="b"/>
              <a:pathLst>
                <a:path w="3599" h="4529" extrusionOk="0">
                  <a:moveTo>
                    <a:pt x="1858" y="1"/>
                  </a:moveTo>
                  <a:cubicBezTo>
                    <a:pt x="1355" y="1"/>
                    <a:pt x="876" y="192"/>
                    <a:pt x="687" y="437"/>
                  </a:cubicBezTo>
                  <a:cubicBezTo>
                    <a:pt x="100" y="1199"/>
                    <a:pt x="0" y="2495"/>
                    <a:pt x="392" y="3356"/>
                  </a:cubicBezTo>
                  <a:cubicBezTo>
                    <a:pt x="692" y="4017"/>
                    <a:pt x="1489" y="4528"/>
                    <a:pt x="2241" y="4528"/>
                  </a:cubicBezTo>
                  <a:cubicBezTo>
                    <a:pt x="2473" y="4528"/>
                    <a:pt x="2701" y="4480"/>
                    <a:pt x="2909" y="4372"/>
                  </a:cubicBezTo>
                  <a:cubicBezTo>
                    <a:pt x="3442" y="4096"/>
                    <a:pt x="3598" y="3592"/>
                    <a:pt x="3570" y="2875"/>
                  </a:cubicBezTo>
                  <a:cubicBezTo>
                    <a:pt x="3564" y="2701"/>
                    <a:pt x="3548" y="2516"/>
                    <a:pt x="3521" y="2317"/>
                  </a:cubicBezTo>
                  <a:cubicBezTo>
                    <a:pt x="3483" y="1988"/>
                    <a:pt x="3420" y="1623"/>
                    <a:pt x="3348" y="1226"/>
                  </a:cubicBezTo>
                  <a:cubicBezTo>
                    <a:pt x="3183" y="313"/>
                    <a:pt x="2501" y="1"/>
                    <a:pt x="1858" y="1"/>
                  </a:cubicBezTo>
                  <a:close/>
                </a:path>
              </a:pathLst>
            </a:custGeom>
            <a:solidFill>
              <a:srgbClr val="FF9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7"/>
            <p:cNvSpPr/>
            <p:nvPr/>
          </p:nvSpPr>
          <p:spPr>
            <a:xfrm>
              <a:off x="574163" y="2642355"/>
              <a:ext cx="184855" cy="100560"/>
            </a:xfrm>
            <a:custGeom>
              <a:avLst/>
              <a:gdLst/>
              <a:ahLst/>
              <a:cxnLst/>
              <a:rect l="l" t="t" r="r" b="b"/>
              <a:pathLst>
                <a:path w="4842" h="2634" extrusionOk="0">
                  <a:moveTo>
                    <a:pt x="1842" y="0"/>
                  </a:moveTo>
                  <a:cubicBezTo>
                    <a:pt x="928" y="0"/>
                    <a:pt x="0" y="424"/>
                    <a:pt x="308" y="2467"/>
                  </a:cubicBezTo>
                  <a:cubicBezTo>
                    <a:pt x="308" y="2469"/>
                    <a:pt x="485" y="2633"/>
                    <a:pt x="733" y="2633"/>
                  </a:cubicBezTo>
                  <a:cubicBezTo>
                    <a:pt x="1060" y="2633"/>
                    <a:pt x="1510" y="2345"/>
                    <a:pt x="1835" y="1009"/>
                  </a:cubicBezTo>
                  <a:cubicBezTo>
                    <a:pt x="1835" y="1009"/>
                    <a:pt x="2974" y="2040"/>
                    <a:pt x="4304" y="2040"/>
                  </a:cubicBezTo>
                  <a:cubicBezTo>
                    <a:pt x="4394" y="2040"/>
                    <a:pt x="4484" y="2036"/>
                    <a:pt x="4576" y="2026"/>
                  </a:cubicBezTo>
                  <a:cubicBezTo>
                    <a:pt x="4576" y="2026"/>
                    <a:pt x="4841" y="546"/>
                    <a:pt x="2892" y="135"/>
                  </a:cubicBezTo>
                  <a:cubicBezTo>
                    <a:pt x="2605" y="75"/>
                    <a:pt x="2225" y="0"/>
                    <a:pt x="18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7"/>
            <p:cNvSpPr/>
            <p:nvPr/>
          </p:nvSpPr>
          <p:spPr>
            <a:xfrm>
              <a:off x="628682" y="2753033"/>
              <a:ext cx="31115" cy="21418"/>
            </a:xfrm>
            <a:custGeom>
              <a:avLst/>
              <a:gdLst/>
              <a:ahLst/>
              <a:cxnLst/>
              <a:rect l="l" t="t" r="r" b="b"/>
              <a:pathLst>
                <a:path w="815" h="561" extrusionOk="0">
                  <a:moveTo>
                    <a:pt x="408" y="1"/>
                  </a:moveTo>
                  <a:cubicBezTo>
                    <a:pt x="402" y="1"/>
                    <a:pt x="395" y="1"/>
                    <a:pt x="389" y="1"/>
                  </a:cubicBezTo>
                  <a:cubicBezTo>
                    <a:pt x="169" y="6"/>
                    <a:pt x="0" y="138"/>
                    <a:pt x="12" y="293"/>
                  </a:cubicBezTo>
                  <a:cubicBezTo>
                    <a:pt x="22" y="443"/>
                    <a:pt x="197" y="561"/>
                    <a:pt x="408" y="561"/>
                  </a:cubicBezTo>
                  <a:cubicBezTo>
                    <a:pt x="414" y="561"/>
                    <a:pt x="421" y="560"/>
                    <a:pt x="427" y="560"/>
                  </a:cubicBezTo>
                  <a:cubicBezTo>
                    <a:pt x="645" y="553"/>
                    <a:pt x="814" y="421"/>
                    <a:pt x="804" y="268"/>
                  </a:cubicBezTo>
                  <a:cubicBezTo>
                    <a:pt x="792" y="117"/>
                    <a:pt x="618" y="1"/>
                    <a:pt x="408" y="1"/>
                  </a:cubicBezTo>
                  <a:close/>
                </a:path>
              </a:pathLst>
            </a:custGeom>
            <a:solidFill>
              <a:srgbClr val="FF7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7"/>
            <p:cNvSpPr/>
            <p:nvPr/>
          </p:nvSpPr>
          <p:spPr>
            <a:xfrm>
              <a:off x="713132" y="2742381"/>
              <a:ext cx="15347" cy="21303"/>
            </a:xfrm>
            <a:custGeom>
              <a:avLst/>
              <a:gdLst/>
              <a:ahLst/>
              <a:cxnLst/>
              <a:rect l="l" t="t" r="r" b="b"/>
              <a:pathLst>
                <a:path w="402" h="558" extrusionOk="0">
                  <a:moveTo>
                    <a:pt x="353" y="0"/>
                  </a:moveTo>
                  <a:cubicBezTo>
                    <a:pt x="150" y="19"/>
                    <a:pt x="0" y="145"/>
                    <a:pt x="9" y="291"/>
                  </a:cubicBezTo>
                  <a:cubicBezTo>
                    <a:pt x="19" y="442"/>
                    <a:pt x="193" y="558"/>
                    <a:pt x="402" y="558"/>
                  </a:cubicBezTo>
                  <a:cubicBezTo>
                    <a:pt x="396" y="386"/>
                    <a:pt x="380" y="199"/>
                    <a:pt x="353" y="0"/>
                  </a:cubicBezTo>
                  <a:close/>
                </a:path>
              </a:pathLst>
            </a:custGeom>
            <a:solidFill>
              <a:srgbClr val="FF7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7"/>
            <p:cNvSpPr/>
            <p:nvPr/>
          </p:nvSpPr>
          <p:spPr>
            <a:xfrm>
              <a:off x="656857" y="2729057"/>
              <a:ext cx="8590" cy="10537"/>
            </a:xfrm>
            <a:custGeom>
              <a:avLst/>
              <a:gdLst/>
              <a:ahLst/>
              <a:cxnLst/>
              <a:rect l="l" t="t" r="r" b="b"/>
              <a:pathLst>
                <a:path w="225" h="276" extrusionOk="0">
                  <a:moveTo>
                    <a:pt x="106" y="0"/>
                  </a:moveTo>
                  <a:cubicBezTo>
                    <a:pt x="102" y="0"/>
                    <a:pt x="99" y="0"/>
                    <a:pt x="96" y="1"/>
                  </a:cubicBezTo>
                  <a:cubicBezTo>
                    <a:pt x="38" y="8"/>
                    <a:pt x="1" y="75"/>
                    <a:pt x="10" y="150"/>
                  </a:cubicBezTo>
                  <a:cubicBezTo>
                    <a:pt x="18" y="223"/>
                    <a:pt x="67" y="276"/>
                    <a:pt x="119" y="276"/>
                  </a:cubicBezTo>
                  <a:cubicBezTo>
                    <a:pt x="123" y="276"/>
                    <a:pt x="126" y="275"/>
                    <a:pt x="130" y="275"/>
                  </a:cubicBezTo>
                  <a:cubicBezTo>
                    <a:pt x="187" y="268"/>
                    <a:pt x="224" y="201"/>
                    <a:pt x="216" y="125"/>
                  </a:cubicBezTo>
                  <a:cubicBezTo>
                    <a:pt x="207" y="53"/>
                    <a:pt x="158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7"/>
            <p:cNvSpPr/>
            <p:nvPr/>
          </p:nvSpPr>
          <p:spPr>
            <a:xfrm>
              <a:off x="702824" y="2725201"/>
              <a:ext cx="8628" cy="10575"/>
            </a:xfrm>
            <a:custGeom>
              <a:avLst/>
              <a:gdLst/>
              <a:ahLst/>
              <a:cxnLst/>
              <a:rect l="l" t="t" r="r" b="b"/>
              <a:pathLst>
                <a:path w="226" h="277" extrusionOk="0">
                  <a:moveTo>
                    <a:pt x="106" y="0"/>
                  </a:moveTo>
                  <a:cubicBezTo>
                    <a:pt x="102" y="0"/>
                    <a:pt x="99" y="0"/>
                    <a:pt x="95" y="1"/>
                  </a:cubicBezTo>
                  <a:cubicBezTo>
                    <a:pt x="37" y="10"/>
                    <a:pt x="0" y="77"/>
                    <a:pt x="11" y="152"/>
                  </a:cubicBezTo>
                  <a:cubicBezTo>
                    <a:pt x="19" y="222"/>
                    <a:pt x="66" y="276"/>
                    <a:pt x="119" y="276"/>
                  </a:cubicBezTo>
                  <a:cubicBezTo>
                    <a:pt x="123" y="276"/>
                    <a:pt x="127" y="276"/>
                    <a:pt x="131" y="275"/>
                  </a:cubicBezTo>
                  <a:cubicBezTo>
                    <a:pt x="189" y="269"/>
                    <a:pt x="226" y="201"/>
                    <a:pt x="215" y="125"/>
                  </a:cubicBezTo>
                  <a:cubicBezTo>
                    <a:pt x="207" y="54"/>
                    <a:pt x="159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7"/>
            <p:cNvSpPr/>
            <p:nvPr/>
          </p:nvSpPr>
          <p:spPr>
            <a:xfrm>
              <a:off x="647656" y="2710121"/>
              <a:ext cx="16531" cy="18172"/>
            </a:xfrm>
            <a:custGeom>
              <a:avLst/>
              <a:gdLst/>
              <a:ahLst/>
              <a:cxnLst/>
              <a:rect l="l" t="t" r="r" b="b"/>
              <a:pathLst>
                <a:path w="433" h="476" fill="none" extrusionOk="0">
                  <a:moveTo>
                    <a:pt x="433" y="303"/>
                  </a:moveTo>
                  <a:cubicBezTo>
                    <a:pt x="156" y="0"/>
                    <a:pt x="0" y="476"/>
                    <a:pt x="53" y="369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7"/>
            <p:cNvSpPr/>
            <p:nvPr/>
          </p:nvSpPr>
          <p:spPr>
            <a:xfrm>
              <a:off x="694348" y="2702676"/>
              <a:ext cx="16531" cy="18211"/>
            </a:xfrm>
            <a:custGeom>
              <a:avLst/>
              <a:gdLst/>
              <a:ahLst/>
              <a:cxnLst/>
              <a:rect l="l" t="t" r="r" b="b"/>
              <a:pathLst>
                <a:path w="433" h="477" fill="none" extrusionOk="0">
                  <a:moveTo>
                    <a:pt x="433" y="303"/>
                  </a:moveTo>
                  <a:cubicBezTo>
                    <a:pt x="156" y="1"/>
                    <a:pt x="0" y="477"/>
                    <a:pt x="53" y="37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7"/>
            <p:cNvSpPr/>
            <p:nvPr/>
          </p:nvSpPr>
          <p:spPr>
            <a:xfrm>
              <a:off x="561183" y="2732837"/>
              <a:ext cx="66925" cy="50967"/>
            </a:xfrm>
            <a:custGeom>
              <a:avLst/>
              <a:gdLst/>
              <a:ahLst/>
              <a:cxnLst/>
              <a:rect l="l" t="t" r="r" b="b"/>
              <a:pathLst>
                <a:path w="1753" h="1335" extrusionOk="0">
                  <a:moveTo>
                    <a:pt x="410" y="1"/>
                  </a:moveTo>
                  <a:cubicBezTo>
                    <a:pt x="163" y="1"/>
                    <a:pt x="1" y="138"/>
                    <a:pt x="16" y="529"/>
                  </a:cubicBezTo>
                  <a:cubicBezTo>
                    <a:pt x="35" y="1032"/>
                    <a:pt x="424" y="1334"/>
                    <a:pt x="828" y="1334"/>
                  </a:cubicBezTo>
                  <a:cubicBezTo>
                    <a:pt x="973" y="1334"/>
                    <a:pt x="1120" y="1295"/>
                    <a:pt x="1252" y="1212"/>
                  </a:cubicBezTo>
                  <a:cubicBezTo>
                    <a:pt x="1752" y="896"/>
                    <a:pt x="1478" y="363"/>
                    <a:pt x="1069" y="183"/>
                  </a:cubicBezTo>
                  <a:cubicBezTo>
                    <a:pt x="828" y="78"/>
                    <a:pt x="595" y="1"/>
                    <a:pt x="410" y="1"/>
                  </a:cubicBezTo>
                  <a:close/>
                </a:path>
              </a:pathLst>
            </a:custGeom>
            <a:solidFill>
              <a:srgbClr val="FF9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7"/>
            <p:cNvSpPr/>
            <p:nvPr/>
          </p:nvSpPr>
          <p:spPr>
            <a:xfrm>
              <a:off x="575881" y="2745550"/>
              <a:ext cx="22716" cy="24090"/>
            </a:xfrm>
            <a:custGeom>
              <a:avLst/>
              <a:gdLst/>
              <a:ahLst/>
              <a:cxnLst/>
              <a:rect l="l" t="t" r="r" b="b"/>
              <a:pathLst>
                <a:path w="595" h="631" fill="none" extrusionOk="0">
                  <a:moveTo>
                    <a:pt x="0" y="43"/>
                  </a:moveTo>
                  <a:cubicBezTo>
                    <a:pt x="0" y="43"/>
                    <a:pt x="595" y="0"/>
                    <a:pt x="512" y="630"/>
                  </a:cubicBezTo>
                </a:path>
              </a:pathLst>
            </a:custGeom>
            <a:noFill/>
            <a:ln w="17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7"/>
            <p:cNvSpPr/>
            <p:nvPr/>
          </p:nvSpPr>
          <p:spPr>
            <a:xfrm>
              <a:off x="584548" y="2755667"/>
              <a:ext cx="9010" cy="5879"/>
            </a:xfrm>
            <a:custGeom>
              <a:avLst/>
              <a:gdLst/>
              <a:ahLst/>
              <a:cxnLst/>
              <a:rect l="l" t="t" r="r" b="b"/>
              <a:pathLst>
                <a:path w="236" h="154" fill="none" extrusionOk="0">
                  <a:moveTo>
                    <a:pt x="236" y="0"/>
                  </a:moveTo>
                  <a:lnTo>
                    <a:pt x="0" y="153"/>
                  </a:lnTo>
                </a:path>
              </a:pathLst>
            </a:custGeom>
            <a:noFill/>
            <a:ln w="17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7"/>
            <p:cNvSpPr/>
            <p:nvPr/>
          </p:nvSpPr>
          <p:spPr>
            <a:xfrm>
              <a:off x="685223" y="2731959"/>
              <a:ext cx="13973" cy="29129"/>
            </a:xfrm>
            <a:custGeom>
              <a:avLst/>
              <a:gdLst/>
              <a:ahLst/>
              <a:cxnLst/>
              <a:rect l="l" t="t" r="r" b="b"/>
              <a:pathLst>
                <a:path w="366" h="763" fill="none" extrusionOk="0">
                  <a:moveTo>
                    <a:pt x="94" y="762"/>
                  </a:moveTo>
                  <a:cubicBezTo>
                    <a:pt x="165" y="761"/>
                    <a:pt x="349" y="681"/>
                    <a:pt x="358" y="541"/>
                  </a:cubicBezTo>
                  <a:cubicBezTo>
                    <a:pt x="365" y="409"/>
                    <a:pt x="134" y="549"/>
                    <a:pt x="67" y="356"/>
                  </a:cubicBez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7"/>
            <p:cNvSpPr/>
            <p:nvPr/>
          </p:nvSpPr>
          <p:spPr>
            <a:xfrm>
              <a:off x="662622" y="2777696"/>
              <a:ext cx="41308" cy="21227"/>
            </a:xfrm>
            <a:custGeom>
              <a:avLst/>
              <a:gdLst/>
              <a:ahLst/>
              <a:cxnLst/>
              <a:rect l="l" t="t" r="r" b="b"/>
              <a:pathLst>
                <a:path w="1082" h="556" extrusionOk="0">
                  <a:moveTo>
                    <a:pt x="1082" y="0"/>
                  </a:moveTo>
                  <a:lnTo>
                    <a:pt x="1082" y="0"/>
                  </a:lnTo>
                  <a:cubicBezTo>
                    <a:pt x="778" y="56"/>
                    <a:pt x="535" y="71"/>
                    <a:pt x="356" y="71"/>
                  </a:cubicBezTo>
                  <a:cubicBezTo>
                    <a:pt x="123" y="71"/>
                    <a:pt x="1" y="45"/>
                    <a:pt x="1" y="45"/>
                  </a:cubicBezTo>
                  <a:lnTo>
                    <a:pt x="1" y="45"/>
                  </a:lnTo>
                  <a:cubicBezTo>
                    <a:pt x="1" y="45"/>
                    <a:pt x="22" y="526"/>
                    <a:pt x="463" y="555"/>
                  </a:cubicBezTo>
                  <a:cubicBezTo>
                    <a:pt x="477" y="555"/>
                    <a:pt x="490" y="556"/>
                    <a:pt x="503" y="556"/>
                  </a:cubicBezTo>
                  <a:cubicBezTo>
                    <a:pt x="985" y="556"/>
                    <a:pt x="1082" y="0"/>
                    <a:pt x="10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37"/>
          <p:cNvGrpSpPr/>
          <p:nvPr/>
        </p:nvGrpSpPr>
        <p:grpSpPr>
          <a:xfrm>
            <a:off x="7319842" y="1070480"/>
            <a:ext cx="1008737" cy="820969"/>
            <a:chOff x="7319842" y="1070480"/>
            <a:chExt cx="1008737" cy="820969"/>
          </a:xfrm>
        </p:grpSpPr>
        <p:grpSp>
          <p:nvGrpSpPr>
            <p:cNvPr id="459" name="Google Shape;459;p37"/>
            <p:cNvGrpSpPr/>
            <p:nvPr/>
          </p:nvGrpSpPr>
          <p:grpSpPr>
            <a:xfrm rot="-935467">
              <a:off x="7369183" y="1131345"/>
              <a:ext cx="512791" cy="437365"/>
              <a:chOff x="1680400" y="948625"/>
              <a:chExt cx="211775" cy="180625"/>
            </a:xfrm>
          </p:grpSpPr>
          <p:sp>
            <p:nvSpPr>
              <p:cNvPr id="460" name="Google Shape;460;p37"/>
              <p:cNvSpPr/>
              <p:nvPr/>
            </p:nvSpPr>
            <p:spPr>
              <a:xfrm>
                <a:off x="1680400" y="948700"/>
                <a:ext cx="211725" cy="180550"/>
              </a:xfrm>
              <a:custGeom>
                <a:avLst/>
                <a:gdLst/>
                <a:ahLst/>
                <a:cxnLst/>
                <a:rect l="l" t="t" r="r" b="b"/>
                <a:pathLst>
                  <a:path w="8469" h="7222" extrusionOk="0">
                    <a:moveTo>
                      <a:pt x="7855" y="0"/>
                    </a:moveTo>
                    <a:cubicBezTo>
                      <a:pt x="7855" y="0"/>
                      <a:pt x="8235" y="1897"/>
                      <a:pt x="2466" y="1897"/>
                    </a:cubicBezTo>
                    <a:cubicBezTo>
                      <a:pt x="1977" y="1897"/>
                      <a:pt x="1444" y="1883"/>
                      <a:pt x="863" y="1853"/>
                    </a:cubicBezTo>
                    <a:lnTo>
                      <a:pt x="16" y="2679"/>
                    </a:lnTo>
                    <a:lnTo>
                      <a:pt x="1" y="3859"/>
                    </a:lnTo>
                    <a:lnTo>
                      <a:pt x="826" y="4709"/>
                    </a:lnTo>
                    <a:cubicBezTo>
                      <a:pt x="948" y="4704"/>
                      <a:pt x="1070" y="4703"/>
                      <a:pt x="1188" y="4701"/>
                    </a:cubicBezTo>
                    <a:lnTo>
                      <a:pt x="2270" y="7192"/>
                    </a:lnTo>
                    <a:cubicBezTo>
                      <a:pt x="2270" y="7192"/>
                      <a:pt x="2419" y="7222"/>
                      <a:pt x="2619" y="7222"/>
                    </a:cubicBezTo>
                    <a:cubicBezTo>
                      <a:pt x="2892" y="7222"/>
                      <a:pt x="3263" y="7166"/>
                      <a:pt x="3487" y="6903"/>
                    </a:cubicBezTo>
                    <a:lnTo>
                      <a:pt x="3124" y="4732"/>
                    </a:lnTo>
                    <a:lnTo>
                      <a:pt x="3124" y="4732"/>
                    </a:lnTo>
                    <a:cubicBezTo>
                      <a:pt x="8162" y="5005"/>
                      <a:pt x="7770" y="6735"/>
                      <a:pt x="7770" y="6735"/>
                    </a:cubicBezTo>
                    <a:lnTo>
                      <a:pt x="8383" y="6743"/>
                    </a:lnTo>
                    <a:lnTo>
                      <a:pt x="8469" y="5"/>
                    </a:lnTo>
                    <a:lnTo>
                      <a:pt x="78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7"/>
              <p:cNvSpPr/>
              <p:nvPr/>
            </p:nvSpPr>
            <p:spPr>
              <a:xfrm>
                <a:off x="1680400" y="995025"/>
                <a:ext cx="77300" cy="71875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2875" extrusionOk="0">
                    <a:moveTo>
                      <a:pt x="863" y="0"/>
                    </a:moveTo>
                    <a:lnTo>
                      <a:pt x="16" y="826"/>
                    </a:lnTo>
                    <a:lnTo>
                      <a:pt x="1" y="2006"/>
                    </a:lnTo>
                    <a:lnTo>
                      <a:pt x="826" y="2856"/>
                    </a:lnTo>
                    <a:cubicBezTo>
                      <a:pt x="1133" y="2848"/>
                      <a:pt x="1426" y="2844"/>
                      <a:pt x="1706" y="2844"/>
                    </a:cubicBezTo>
                    <a:cubicBezTo>
                      <a:pt x="2193" y="2844"/>
                      <a:pt x="2641" y="2855"/>
                      <a:pt x="3055" y="2875"/>
                    </a:cubicBezTo>
                    <a:lnTo>
                      <a:pt x="3092" y="35"/>
                    </a:lnTo>
                    <a:lnTo>
                      <a:pt x="3092" y="35"/>
                    </a:lnTo>
                    <a:cubicBezTo>
                      <a:pt x="2889" y="40"/>
                      <a:pt x="2679" y="43"/>
                      <a:pt x="2459" y="43"/>
                    </a:cubicBezTo>
                    <a:cubicBezTo>
                      <a:pt x="1972" y="43"/>
                      <a:pt x="1442" y="29"/>
                      <a:pt x="8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7"/>
              <p:cNvSpPr/>
              <p:nvPr/>
            </p:nvSpPr>
            <p:spPr>
              <a:xfrm>
                <a:off x="1874675" y="948625"/>
                <a:ext cx="17500" cy="16865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746" extrusionOk="0">
                    <a:moveTo>
                      <a:pt x="87" y="0"/>
                    </a:moveTo>
                    <a:cubicBezTo>
                      <a:pt x="84" y="3"/>
                      <a:pt x="96" y="67"/>
                      <a:pt x="82" y="171"/>
                    </a:cubicBezTo>
                    <a:lnTo>
                      <a:pt x="2" y="6571"/>
                    </a:lnTo>
                    <a:cubicBezTo>
                      <a:pt x="16" y="6676"/>
                      <a:pt x="1" y="6738"/>
                      <a:pt x="1" y="6738"/>
                    </a:cubicBezTo>
                    <a:lnTo>
                      <a:pt x="615" y="6746"/>
                    </a:lnTo>
                    <a:lnTo>
                      <a:pt x="699" y="8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3" name="Google Shape;463;p37"/>
            <p:cNvSpPr/>
            <p:nvPr/>
          </p:nvSpPr>
          <p:spPr>
            <a:xfrm>
              <a:off x="8183610" y="1746548"/>
              <a:ext cx="144969" cy="144901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7"/>
          <p:cNvGrpSpPr/>
          <p:nvPr/>
        </p:nvGrpSpPr>
        <p:grpSpPr>
          <a:xfrm>
            <a:off x="5487426" y="2882378"/>
            <a:ext cx="2484011" cy="2461281"/>
            <a:chOff x="5487426" y="2882378"/>
            <a:chExt cx="2484011" cy="2461281"/>
          </a:xfrm>
        </p:grpSpPr>
        <p:sp>
          <p:nvSpPr>
            <p:cNvPr id="465" name="Google Shape;465;p37"/>
            <p:cNvSpPr/>
            <p:nvPr/>
          </p:nvSpPr>
          <p:spPr>
            <a:xfrm>
              <a:off x="6213725" y="2882378"/>
              <a:ext cx="1128202" cy="1012941"/>
            </a:xfrm>
            <a:custGeom>
              <a:avLst/>
              <a:gdLst/>
              <a:ahLst/>
              <a:cxnLst/>
              <a:rect l="l" t="t" r="r" b="b"/>
              <a:pathLst>
                <a:path w="17264" h="11425" extrusionOk="0">
                  <a:moveTo>
                    <a:pt x="6419" y="1"/>
                  </a:moveTo>
                  <a:cubicBezTo>
                    <a:pt x="5139" y="1"/>
                    <a:pt x="4100" y="1322"/>
                    <a:pt x="3935" y="2311"/>
                  </a:cubicBezTo>
                  <a:cubicBezTo>
                    <a:pt x="3755" y="3394"/>
                    <a:pt x="2743" y="3214"/>
                    <a:pt x="2166" y="4261"/>
                  </a:cubicBezTo>
                  <a:cubicBezTo>
                    <a:pt x="1588" y="5307"/>
                    <a:pt x="2528" y="6173"/>
                    <a:pt x="1409" y="6787"/>
                  </a:cubicBezTo>
                  <a:cubicBezTo>
                    <a:pt x="289" y="7399"/>
                    <a:pt x="0" y="8664"/>
                    <a:pt x="0" y="8664"/>
                  </a:cubicBezTo>
                  <a:cubicBezTo>
                    <a:pt x="1716" y="10522"/>
                    <a:pt x="5219" y="11425"/>
                    <a:pt x="8688" y="11425"/>
                  </a:cubicBezTo>
                  <a:cubicBezTo>
                    <a:pt x="12225" y="11425"/>
                    <a:pt x="15726" y="10486"/>
                    <a:pt x="17262" y="8664"/>
                  </a:cubicBezTo>
                  <a:cubicBezTo>
                    <a:pt x="17264" y="8664"/>
                    <a:pt x="16974" y="7399"/>
                    <a:pt x="15855" y="6787"/>
                  </a:cubicBezTo>
                  <a:cubicBezTo>
                    <a:pt x="14736" y="6173"/>
                    <a:pt x="15676" y="5307"/>
                    <a:pt x="15098" y="4261"/>
                  </a:cubicBezTo>
                  <a:cubicBezTo>
                    <a:pt x="14519" y="3214"/>
                    <a:pt x="13510" y="3395"/>
                    <a:pt x="13329" y="2311"/>
                  </a:cubicBezTo>
                  <a:cubicBezTo>
                    <a:pt x="13165" y="1322"/>
                    <a:pt x="12125" y="1"/>
                    <a:pt x="10846" y="1"/>
                  </a:cubicBezTo>
                  <a:cubicBezTo>
                    <a:pt x="10725" y="1"/>
                    <a:pt x="10603" y="12"/>
                    <a:pt x="10478" y="37"/>
                  </a:cubicBezTo>
                  <a:cubicBezTo>
                    <a:pt x="9396" y="254"/>
                    <a:pt x="8842" y="553"/>
                    <a:pt x="8633" y="688"/>
                  </a:cubicBezTo>
                  <a:cubicBezTo>
                    <a:pt x="8422" y="553"/>
                    <a:pt x="7869" y="254"/>
                    <a:pt x="6787" y="37"/>
                  </a:cubicBezTo>
                  <a:cubicBezTo>
                    <a:pt x="6662" y="12"/>
                    <a:pt x="6540" y="1"/>
                    <a:pt x="6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5810313" y="3608304"/>
              <a:ext cx="1945862" cy="1584863"/>
            </a:xfrm>
            <a:custGeom>
              <a:avLst/>
              <a:gdLst/>
              <a:ahLst/>
              <a:cxnLst/>
              <a:rect l="l" t="t" r="r" b="b"/>
              <a:pathLst>
                <a:path w="29776" h="24251" extrusionOk="0">
                  <a:moveTo>
                    <a:pt x="12484" y="0"/>
                  </a:moveTo>
                  <a:cubicBezTo>
                    <a:pt x="12484" y="0"/>
                    <a:pt x="9168" y="1409"/>
                    <a:pt x="6461" y="2236"/>
                  </a:cubicBezTo>
                  <a:cubicBezTo>
                    <a:pt x="3752" y="3065"/>
                    <a:pt x="2888" y="5665"/>
                    <a:pt x="2381" y="7290"/>
                  </a:cubicBezTo>
                  <a:cubicBezTo>
                    <a:pt x="1876" y="8913"/>
                    <a:pt x="0" y="12558"/>
                    <a:pt x="0" y="12558"/>
                  </a:cubicBezTo>
                  <a:lnTo>
                    <a:pt x="5774" y="13678"/>
                  </a:lnTo>
                  <a:cubicBezTo>
                    <a:pt x="5774" y="13678"/>
                    <a:pt x="4583" y="22122"/>
                    <a:pt x="4583" y="24251"/>
                  </a:cubicBezTo>
                  <a:lnTo>
                    <a:pt x="25187" y="24251"/>
                  </a:lnTo>
                  <a:cubicBezTo>
                    <a:pt x="25187" y="22122"/>
                    <a:pt x="23997" y="13678"/>
                    <a:pt x="23997" y="13678"/>
                  </a:cubicBezTo>
                  <a:lnTo>
                    <a:pt x="29776" y="12560"/>
                  </a:lnTo>
                  <a:cubicBezTo>
                    <a:pt x="29776" y="12560"/>
                    <a:pt x="27899" y="8914"/>
                    <a:pt x="27395" y="7291"/>
                  </a:cubicBezTo>
                  <a:cubicBezTo>
                    <a:pt x="26889" y="5668"/>
                    <a:pt x="26023" y="3068"/>
                    <a:pt x="23316" y="2239"/>
                  </a:cubicBezTo>
                  <a:cubicBezTo>
                    <a:pt x="20609" y="1409"/>
                    <a:pt x="17292" y="0"/>
                    <a:pt x="17292" y="0"/>
                  </a:cubicBezTo>
                  <a:lnTo>
                    <a:pt x="14889" y="103"/>
                  </a:lnTo>
                  <a:lnTo>
                    <a:pt x="124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6110008" y="4765762"/>
              <a:ext cx="347989" cy="427536"/>
            </a:xfrm>
            <a:custGeom>
              <a:avLst/>
              <a:gdLst/>
              <a:ahLst/>
              <a:cxnLst/>
              <a:rect l="l" t="t" r="r" b="b"/>
              <a:pathLst>
                <a:path w="5325" h="6542" extrusionOk="0">
                  <a:moveTo>
                    <a:pt x="653" y="0"/>
                  </a:moveTo>
                  <a:cubicBezTo>
                    <a:pt x="339" y="2485"/>
                    <a:pt x="1" y="5408"/>
                    <a:pt x="1" y="6541"/>
                  </a:cubicBezTo>
                  <a:lnTo>
                    <a:pt x="2958" y="6541"/>
                  </a:lnTo>
                  <a:cubicBezTo>
                    <a:pt x="4227" y="5008"/>
                    <a:pt x="5325" y="460"/>
                    <a:pt x="5325" y="460"/>
                  </a:cubicBezTo>
                  <a:lnTo>
                    <a:pt x="6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6187709" y="4211703"/>
              <a:ext cx="57639" cy="290492"/>
            </a:xfrm>
            <a:custGeom>
              <a:avLst/>
              <a:gdLst/>
              <a:ahLst/>
              <a:cxnLst/>
              <a:rect l="l" t="t" r="r" b="b"/>
              <a:pathLst>
                <a:path w="882" h="4445" fill="none" extrusionOk="0">
                  <a:moveTo>
                    <a:pt x="1" y="4445"/>
                  </a:moveTo>
                  <a:lnTo>
                    <a:pt x="881" y="0"/>
                  </a:ln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6506748" y="4664923"/>
              <a:ext cx="77309" cy="37839"/>
            </a:xfrm>
            <a:custGeom>
              <a:avLst/>
              <a:gdLst/>
              <a:ahLst/>
              <a:cxnLst/>
              <a:rect l="l" t="t" r="r" b="b"/>
              <a:pathLst>
                <a:path w="1183" h="579" fill="none" extrusionOk="0">
                  <a:moveTo>
                    <a:pt x="1182" y="578"/>
                  </a:moveTo>
                  <a:lnTo>
                    <a:pt x="1" y="0"/>
                  </a:ln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6545435" y="4581794"/>
              <a:ext cx="166120" cy="79665"/>
            </a:xfrm>
            <a:custGeom>
              <a:avLst/>
              <a:gdLst/>
              <a:ahLst/>
              <a:cxnLst/>
              <a:rect l="l" t="t" r="r" b="b"/>
              <a:pathLst>
                <a:path w="2542" h="1219" fill="none" extrusionOk="0">
                  <a:moveTo>
                    <a:pt x="2541" y="1219"/>
                  </a:moveTo>
                  <a:cubicBezTo>
                    <a:pt x="2541" y="1219"/>
                    <a:pt x="402" y="353"/>
                    <a:pt x="0" y="0"/>
                  </a:cubicBez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6361802" y="4765762"/>
              <a:ext cx="49013" cy="25357"/>
            </a:xfrm>
            <a:custGeom>
              <a:avLst/>
              <a:gdLst/>
              <a:ahLst/>
              <a:cxnLst/>
              <a:rect l="l" t="t" r="r" b="b"/>
              <a:pathLst>
                <a:path w="750" h="388" fill="none" extrusionOk="0">
                  <a:moveTo>
                    <a:pt x="750" y="387"/>
                  </a:moveTo>
                  <a:cubicBezTo>
                    <a:pt x="750" y="387"/>
                    <a:pt x="108" y="297"/>
                    <a:pt x="1" y="0"/>
                  </a:cubicBez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7361722" y="4434882"/>
              <a:ext cx="545476" cy="663981"/>
            </a:xfrm>
            <a:custGeom>
              <a:avLst/>
              <a:gdLst/>
              <a:ahLst/>
              <a:cxnLst/>
              <a:rect l="l" t="t" r="r" b="b"/>
              <a:pathLst>
                <a:path w="8347" h="10160" extrusionOk="0">
                  <a:moveTo>
                    <a:pt x="5572" y="1"/>
                  </a:moveTo>
                  <a:lnTo>
                    <a:pt x="0" y="1030"/>
                  </a:lnTo>
                  <a:lnTo>
                    <a:pt x="368" y="2856"/>
                  </a:lnTo>
                  <a:cubicBezTo>
                    <a:pt x="628" y="6864"/>
                    <a:pt x="2656" y="10160"/>
                    <a:pt x="4642" y="10160"/>
                  </a:cubicBezTo>
                  <a:cubicBezTo>
                    <a:pt x="5117" y="10160"/>
                    <a:pt x="5590" y="9972"/>
                    <a:pt x="6036" y="9560"/>
                  </a:cubicBezTo>
                  <a:cubicBezTo>
                    <a:pt x="8347" y="7425"/>
                    <a:pt x="5572" y="1"/>
                    <a:pt x="5572" y="1"/>
                  </a:cubicBezTo>
                  <a:close/>
                </a:path>
              </a:pathLst>
            </a:custGeom>
            <a:solidFill>
              <a:srgbClr val="502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6560400" y="4318228"/>
              <a:ext cx="580308" cy="330292"/>
            </a:xfrm>
            <a:custGeom>
              <a:avLst/>
              <a:gdLst/>
              <a:ahLst/>
              <a:cxnLst/>
              <a:rect l="l" t="t" r="r" b="b"/>
              <a:pathLst>
                <a:path w="8880" h="5054" extrusionOk="0">
                  <a:moveTo>
                    <a:pt x="542" y="1"/>
                  </a:moveTo>
                  <a:cubicBezTo>
                    <a:pt x="244" y="1"/>
                    <a:pt x="1" y="244"/>
                    <a:pt x="1" y="542"/>
                  </a:cubicBezTo>
                  <a:lnTo>
                    <a:pt x="1" y="4512"/>
                  </a:lnTo>
                  <a:cubicBezTo>
                    <a:pt x="1" y="4810"/>
                    <a:pt x="244" y="5053"/>
                    <a:pt x="542" y="5053"/>
                  </a:cubicBezTo>
                  <a:lnTo>
                    <a:pt x="8338" y="5053"/>
                  </a:lnTo>
                  <a:cubicBezTo>
                    <a:pt x="8636" y="5053"/>
                    <a:pt x="8879" y="4810"/>
                    <a:pt x="8879" y="4512"/>
                  </a:cubicBezTo>
                  <a:lnTo>
                    <a:pt x="8879" y="542"/>
                  </a:lnTo>
                  <a:cubicBezTo>
                    <a:pt x="8879" y="244"/>
                    <a:pt x="8636" y="1"/>
                    <a:pt x="83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6560400" y="4318162"/>
              <a:ext cx="580308" cy="70777"/>
            </a:xfrm>
            <a:custGeom>
              <a:avLst/>
              <a:gdLst/>
              <a:ahLst/>
              <a:cxnLst/>
              <a:rect l="l" t="t" r="r" b="b"/>
              <a:pathLst>
                <a:path w="8880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lnTo>
                    <a:pt x="1" y="1083"/>
                  </a:lnTo>
                  <a:cubicBezTo>
                    <a:pt x="1" y="785"/>
                    <a:pt x="244" y="541"/>
                    <a:pt x="542" y="541"/>
                  </a:cubicBezTo>
                  <a:lnTo>
                    <a:pt x="8338" y="541"/>
                  </a:lnTo>
                  <a:cubicBezTo>
                    <a:pt x="8636" y="541"/>
                    <a:pt x="8879" y="785"/>
                    <a:pt x="8879" y="1083"/>
                  </a:cubicBezTo>
                  <a:lnTo>
                    <a:pt x="8879" y="541"/>
                  </a:lnTo>
                  <a:cubicBezTo>
                    <a:pt x="8879" y="243"/>
                    <a:pt x="8636" y="0"/>
                    <a:pt x="8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7055100" y="4389005"/>
              <a:ext cx="46072" cy="46074"/>
            </a:xfrm>
            <a:custGeom>
              <a:avLst/>
              <a:gdLst/>
              <a:ahLst/>
              <a:cxnLst/>
              <a:rect l="l" t="t" r="r" b="b"/>
              <a:pathLst>
                <a:path w="705" h="705" fill="none" extrusionOk="0">
                  <a:moveTo>
                    <a:pt x="705" y="353"/>
                  </a:moveTo>
                  <a:cubicBezTo>
                    <a:pt x="705" y="547"/>
                    <a:pt x="547" y="704"/>
                    <a:pt x="352" y="704"/>
                  </a:cubicBezTo>
                  <a:cubicBezTo>
                    <a:pt x="158" y="704"/>
                    <a:pt x="0" y="547"/>
                    <a:pt x="0" y="353"/>
                  </a:cubicBezTo>
                  <a:cubicBezTo>
                    <a:pt x="0" y="159"/>
                    <a:pt x="158" y="0"/>
                    <a:pt x="352" y="0"/>
                  </a:cubicBezTo>
                  <a:cubicBezTo>
                    <a:pt x="547" y="0"/>
                    <a:pt x="705" y="159"/>
                    <a:pt x="705" y="353"/>
                  </a:cubicBezTo>
                  <a:close/>
                </a:path>
              </a:pathLst>
            </a:custGeom>
            <a:noFill/>
            <a:ln w="2700" cap="flat" cmpd="sng">
              <a:solidFill>
                <a:schemeClr val="lt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7208084" y="4275030"/>
              <a:ext cx="763353" cy="870887"/>
            </a:xfrm>
            <a:custGeom>
              <a:avLst/>
              <a:gdLst/>
              <a:ahLst/>
              <a:cxnLst/>
              <a:rect l="l" t="t" r="r" b="b"/>
              <a:pathLst>
                <a:path w="11681" h="13326" extrusionOk="0">
                  <a:moveTo>
                    <a:pt x="2847" y="1"/>
                  </a:moveTo>
                  <a:lnTo>
                    <a:pt x="276" y="1333"/>
                  </a:lnTo>
                  <a:cubicBezTo>
                    <a:pt x="0" y="2363"/>
                    <a:pt x="1283" y="13326"/>
                    <a:pt x="5670" y="13326"/>
                  </a:cubicBezTo>
                  <a:cubicBezTo>
                    <a:pt x="5926" y="13326"/>
                    <a:pt x="6193" y="13289"/>
                    <a:pt x="6471" y="13209"/>
                  </a:cubicBezTo>
                  <a:cubicBezTo>
                    <a:pt x="11681" y="11727"/>
                    <a:pt x="7220" y="5123"/>
                    <a:pt x="5235" y="3215"/>
                  </a:cubicBezTo>
                  <a:cubicBezTo>
                    <a:pt x="3520" y="1565"/>
                    <a:pt x="2847" y="1"/>
                    <a:pt x="2847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7"/>
            <p:cNvSpPr/>
            <p:nvPr/>
          </p:nvSpPr>
          <p:spPr>
            <a:xfrm>
              <a:off x="7019680" y="3882131"/>
              <a:ext cx="301198" cy="199390"/>
            </a:xfrm>
            <a:custGeom>
              <a:avLst/>
              <a:gdLst/>
              <a:ahLst/>
              <a:cxnLst/>
              <a:rect l="l" t="t" r="r" b="b"/>
              <a:pathLst>
                <a:path w="4609" h="3051" extrusionOk="0">
                  <a:moveTo>
                    <a:pt x="1296" y="0"/>
                  </a:moveTo>
                  <a:cubicBezTo>
                    <a:pt x="591" y="0"/>
                    <a:pt x="0" y="84"/>
                    <a:pt x="89" y="344"/>
                  </a:cubicBezTo>
                  <a:cubicBezTo>
                    <a:pt x="224" y="741"/>
                    <a:pt x="873" y="1053"/>
                    <a:pt x="1587" y="1053"/>
                  </a:cubicBezTo>
                  <a:cubicBezTo>
                    <a:pt x="1693" y="1053"/>
                    <a:pt x="1801" y="1046"/>
                    <a:pt x="1909" y="1032"/>
                  </a:cubicBezTo>
                  <a:lnTo>
                    <a:pt x="2606" y="1009"/>
                  </a:lnTo>
                  <a:lnTo>
                    <a:pt x="3642" y="3051"/>
                  </a:lnTo>
                  <a:lnTo>
                    <a:pt x="4609" y="2573"/>
                  </a:lnTo>
                  <a:cubicBezTo>
                    <a:pt x="4609" y="2573"/>
                    <a:pt x="3817" y="237"/>
                    <a:pt x="2845" y="105"/>
                  </a:cubicBezTo>
                  <a:cubicBezTo>
                    <a:pt x="2426" y="48"/>
                    <a:pt x="1828" y="0"/>
                    <a:pt x="1296" y="0"/>
                  </a:cubicBezTo>
                  <a:close/>
                </a:path>
              </a:pathLst>
            </a:custGeom>
            <a:solidFill>
              <a:srgbClr val="502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6959297" y="3941994"/>
              <a:ext cx="538680" cy="458840"/>
            </a:xfrm>
            <a:custGeom>
              <a:avLst/>
              <a:gdLst/>
              <a:ahLst/>
              <a:cxnLst/>
              <a:rect l="l" t="t" r="r" b="b"/>
              <a:pathLst>
                <a:path w="8243" h="7021" extrusionOk="0">
                  <a:moveTo>
                    <a:pt x="5782" y="0"/>
                  </a:moveTo>
                  <a:cubicBezTo>
                    <a:pt x="5755" y="0"/>
                    <a:pt x="5726" y="3"/>
                    <a:pt x="5694" y="9"/>
                  </a:cubicBezTo>
                  <a:cubicBezTo>
                    <a:pt x="4958" y="145"/>
                    <a:pt x="3484" y="1703"/>
                    <a:pt x="3632" y="2233"/>
                  </a:cubicBezTo>
                  <a:cubicBezTo>
                    <a:pt x="3781" y="2760"/>
                    <a:pt x="4245" y="3433"/>
                    <a:pt x="4245" y="3433"/>
                  </a:cubicBezTo>
                  <a:lnTo>
                    <a:pt x="3475" y="4204"/>
                  </a:lnTo>
                  <a:cubicBezTo>
                    <a:pt x="3475" y="4204"/>
                    <a:pt x="2428" y="3269"/>
                    <a:pt x="1474" y="3269"/>
                  </a:cubicBezTo>
                  <a:cubicBezTo>
                    <a:pt x="1325" y="3269"/>
                    <a:pt x="1178" y="3291"/>
                    <a:pt x="1038" y="3344"/>
                  </a:cubicBezTo>
                  <a:cubicBezTo>
                    <a:pt x="0" y="3734"/>
                    <a:pt x="1589" y="4038"/>
                    <a:pt x="1846" y="4400"/>
                  </a:cubicBezTo>
                  <a:cubicBezTo>
                    <a:pt x="2105" y="4762"/>
                    <a:pt x="2792" y="6615"/>
                    <a:pt x="3674" y="6778"/>
                  </a:cubicBezTo>
                  <a:cubicBezTo>
                    <a:pt x="3947" y="6828"/>
                    <a:pt x="4336" y="6904"/>
                    <a:pt x="4744" y="6984"/>
                  </a:cubicBezTo>
                  <a:cubicBezTo>
                    <a:pt x="4872" y="7009"/>
                    <a:pt x="4998" y="7021"/>
                    <a:pt x="5123" y="7021"/>
                  </a:cubicBezTo>
                  <a:cubicBezTo>
                    <a:pt x="6043" y="7021"/>
                    <a:pt x="6861" y="6369"/>
                    <a:pt x="7035" y="5432"/>
                  </a:cubicBezTo>
                  <a:lnTo>
                    <a:pt x="7152" y="4808"/>
                  </a:lnTo>
                  <a:cubicBezTo>
                    <a:pt x="7152" y="4808"/>
                    <a:pt x="7869" y="3808"/>
                    <a:pt x="7940" y="3186"/>
                  </a:cubicBezTo>
                  <a:cubicBezTo>
                    <a:pt x="8013" y="2563"/>
                    <a:pt x="8243" y="1628"/>
                    <a:pt x="7762" y="1362"/>
                  </a:cubicBezTo>
                  <a:cubicBezTo>
                    <a:pt x="7394" y="1157"/>
                    <a:pt x="7199" y="1133"/>
                    <a:pt x="7129" y="1133"/>
                  </a:cubicBezTo>
                  <a:cubicBezTo>
                    <a:pt x="7108" y="1133"/>
                    <a:pt x="7098" y="1136"/>
                    <a:pt x="7098" y="1136"/>
                  </a:cubicBezTo>
                  <a:cubicBezTo>
                    <a:pt x="7098" y="1136"/>
                    <a:pt x="7004" y="352"/>
                    <a:pt x="6532" y="352"/>
                  </a:cubicBezTo>
                  <a:cubicBezTo>
                    <a:pt x="6501" y="352"/>
                    <a:pt x="6469" y="355"/>
                    <a:pt x="6436" y="362"/>
                  </a:cubicBezTo>
                  <a:lnTo>
                    <a:pt x="6158" y="425"/>
                  </a:lnTo>
                  <a:cubicBezTo>
                    <a:pt x="6158" y="425"/>
                    <a:pt x="6125" y="0"/>
                    <a:pt x="5782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7326956" y="4016169"/>
              <a:ext cx="114493" cy="222002"/>
            </a:xfrm>
            <a:custGeom>
              <a:avLst/>
              <a:gdLst/>
              <a:ahLst/>
              <a:cxnLst/>
              <a:rect l="l" t="t" r="r" b="b"/>
              <a:pathLst>
                <a:path w="1752" h="3397" fill="none" extrusionOk="0">
                  <a:moveTo>
                    <a:pt x="1474" y="1"/>
                  </a:moveTo>
                  <a:lnTo>
                    <a:pt x="54" y="1916"/>
                  </a:lnTo>
                  <a:cubicBezTo>
                    <a:pt x="54" y="1916"/>
                    <a:pt x="0" y="2945"/>
                    <a:pt x="252" y="3108"/>
                  </a:cubicBezTo>
                  <a:cubicBezTo>
                    <a:pt x="504" y="3271"/>
                    <a:pt x="939" y="3397"/>
                    <a:pt x="1010" y="3108"/>
                  </a:cubicBezTo>
                  <a:cubicBezTo>
                    <a:pt x="1082" y="2819"/>
                    <a:pt x="1173" y="2187"/>
                    <a:pt x="1173" y="2187"/>
                  </a:cubicBezTo>
                  <a:lnTo>
                    <a:pt x="1751" y="1520"/>
                  </a:ln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7403546" y="4158964"/>
              <a:ext cx="22546" cy="35552"/>
            </a:xfrm>
            <a:custGeom>
              <a:avLst/>
              <a:gdLst/>
              <a:ahLst/>
              <a:cxnLst/>
              <a:rect l="l" t="t" r="r" b="b"/>
              <a:pathLst>
                <a:path w="345" h="544" fill="none" extrusionOk="0">
                  <a:moveTo>
                    <a:pt x="1" y="1"/>
                  </a:moveTo>
                  <a:lnTo>
                    <a:pt x="345" y="543"/>
                  </a:ln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7"/>
            <p:cNvSpPr/>
            <p:nvPr/>
          </p:nvSpPr>
          <p:spPr>
            <a:xfrm>
              <a:off x="7250300" y="3969834"/>
              <a:ext cx="111552" cy="241935"/>
            </a:xfrm>
            <a:custGeom>
              <a:avLst/>
              <a:gdLst/>
              <a:ahLst/>
              <a:cxnLst/>
              <a:rect l="l" t="t" r="r" b="b"/>
              <a:pathLst>
                <a:path w="1707" h="3702" fill="none" extrusionOk="0">
                  <a:moveTo>
                    <a:pt x="1336" y="3701"/>
                  </a:moveTo>
                  <a:cubicBezTo>
                    <a:pt x="1336" y="3701"/>
                    <a:pt x="577" y="3634"/>
                    <a:pt x="343" y="3166"/>
                  </a:cubicBezTo>
                  <a:cubicBezTo>
                    <a:pt x="107" y="2697"/>
                    <a:pt x="1" y="1964"/>
                    <a:pt x="199" y="1707"/>
                  </a:cubicBezTo>
                  <a:cubicBezTo>
                    <a:pt x="398" y="1452"/>
                    <a:pt x="1707" y="1"/>
                    <a:pt x="1707" y="1"/>
                  </a:cubicBez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7"/>
            <p:cNvSpPr/>
            <p:nvPr/>
          </p:nvSpPr>
          <p:spPr>
            <a:xfrm>
              <a:off x="7236773" y="4166414"/>
              <a:ext cx="44503" cy="28886"/>
            </a:xfrm>
            <a:custGeom>
              <a:avLst/>
              <a:gdLst/>
              <a:ahLst/>
              <a:cxnLst/>
              <a:rect l="l" t="t" r="r" b="b"/>
              <a:pathLst>
                <a:path w="681" h="442" fill="none" extrusionOk="0">
                  <a:moveTo>
                    <a:pt x="0" y="1"/>
                  </a:moveTo>
                  <a:cubicBezTo>
                    <a:pt x="0" y="1"/>
                    <a:pt x="322" y="441"/>
                    <a:pt x="681" y="336"/>
                  </a:cubicBez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7"/>
            <p:cNvSpPr/>
            <p:nvPr/>
          </p:nvSpPr>
          <p:spPr>
            <a:xfrm>
              <a:off x="7186453" y="4216735"/>
              <a:ext cx="72538" cy="88487"/>
            </a:xfrm>
            <a:custGeom>
              <a:avLst/>
              <a:gdLst/>
              <a:ahLst/>
              <a:cxnLst/>
              <a:rect l="l" t="t" r="r" b="b"/>
              <a:pathLst>
                <a:path w="1110" h="1354" fill="none" extrusionOk="0">
                  <a:moveTo>
                    <a:pt x="1" y="0"/>
                  </a:moveTo>
                  <a:cubicBezTo>
                    <a:pt x="1" y="0"/>
                    <a:pt x="972" y="417"/>
                    <a:pt x="1110" y="1354"/>
                  </a:cubicBez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7"/>
            <p:cNvSpPr/>
            <p:nvPr/>
          </p:nvSpPr>
          <p:spPr>
            <a:xfrm>
              <a:off x="7271212" y="4205103"/>
              <a:ext cx="38034" cy="100120"/>
            </a:xfrm>
            <a:custGeom>
              <a:avLst/>
              <a:gdLst/>
              <a:ahLst/>
              <a:cxnLst/>
              <a:rect l="l" t="t" r="r" b="b"/>
              <a:pathLst>
                <a:path w="582" h="1532" fill="none" extrusionOk="0">
                  <a:moveTo>
                    <a:pt x="275" y="1532"/>
                  </a:moveTo>
                  <a:cubicBezTo>
                    <a:pt x="275" y="1532"/>
                    <a:pt x="1" y="632"/>
                    <a:pt x="582" y="0"/>
                  </a:cubicBez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>
              <a:off x="7414721" y="4314633"/>
              <a:ext cx="65" cy="48426"/>
            </a:xfrm>
            <a:custGeom>
              <a:avLst/>
              <a:gdLst/>
              <a:ahLst/>
              <a:cxnLst/>
              <a:rect l="l" t="t" r="r" b="b"/>
              <a:pathLst>
                <a:path w="1" h="741" fill="none" extrusionOk="0">
                  <a:moveTo>
                    <a:pt x="0" y="1"/>
                  </a:moveTo>
                  <a:lnTo>
                    <a:pt x="0" y="741"/>
                  </a:lnTo>
                </a:path>
              </a:pathLst>
            </a:custGeom>
            <a:noFill/>
            <a:ln w="54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>
              <a:off x="6418199" y="3608369"/>
              <a:ext cx="735514" cy="226381"/>
            </a:xfrm>
            <a:custGeom>
              <a:avLst/>
              <a:gdLst/>
              <a:ahLst/>
              <a:cxnLst/>
              <a:rect l="l" t="t" r="r" b="b"/>
              <a:pathLst>
                <a:path w="11255" h="3464" extrusionOk="0">
                  <a:moveTo>
                    <a:pt x="3182" y="1"/>
                  </a:moveTo>
                  <a:cubicBezTo>
                    <a:pt x="3182" y="1"/>
                    <a:pt x="1750" y="609"/>
                    <a:pt x="1" y="1261"/>
                  </a:cubicBezTo>
                  <a:cubicBezTo>
                    <a:pt x="1027" y="2565"/>
                    <a:pt x="3166" y="3464"/>
                    <a:pt x="5641" y="3464"/>
                  </a:cubicBezTo>
                  <a:cubicBezTo>
                    <a:pt x="8099" y="3464"/>
                    <a:pt x="10224" y="2579"/>
                    <a:pt x="11254" y="1291"/>
                  </a:cubicBezTo>
                  <a:cubicBezTo>
                    <a:pt x="9466" y="626"/>
                    <a:pt x="7990" y="1"/>
                    <a:pt x="7990" y="1"/>
                  </a:cubicBezTo>
                  <a:lnTo>
                    <a:pt x="5587" y="105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>
              <a:off x="6906886" y="3193577"/>
              <a:ext cx="125733" cy="146651"/>
            </a:xfrm>
            <a:custGeom>
              <a:avLst/>
              <a:gdLst/>
              <a:ahLst/>
              <a:cxnLst/>
              <a:rect l="l" t="t" r="r" b="b"/>
              <a:pathLst>
                <a:path w="1924" h="2244" extrusionOk="0">
                  <a:moveTo>
                    <a:pt x="1209" y="1"/>
                  </a:moveTo>
                  <a:cubicBezTo>
                    <a:pt x="855" y="1"/>
                    <a:pt x="459" y="327"/>
                    <a:pt x="251" y="824"/>
                  </a:cubicBezTo>
                  <a:cubicBezTo>
                    <a:pt x="0" y="1420"/>
                    <a:pt x="117" y="2037"/>
                    <a:pt x="510" y="2203"/>
                  </a:cubicBezTo>
                  <a:cubicBezTo>
                    <a:pt x="576" y="2230"/>
                    <a:pt x="645" y="2243"/>
                    <a:pt x="716" y="2243"/>
                  </a:cubicBezTo>
                  <a:cubicBezTo>
                    <a:pt x="1070" y="2243"/>
                    <a:pt x="1465" y="1918"/>
                    <a:pt x="1674" y="1420"/>
                  </a:cubicBezTo>
                  <a:cubicBezTo>
                    <a:pt x="1923" y="824"/>
                    <a:pt x="1807" y="206"/>
                    <a:pt x="1415" y="41"/>
                  </a:cubicBezTo>
                  <a:cubicBezTo>
                    <a:pt x="1349" y="14"/>
                    <a:pt x="1280" y="1"/>
                    <a:pt x="1209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6946946" y="3232069"/>
              <a:ext cx="55221" cy="61105"/>
            </a:xfrm>
            <a:custGeom>
              <a:avLst/>
              <a:gdLst/>
              <a:ahLst/>
              <a:cxnLst/>
              <a:rect l="l" t="t" r="r" b="b"/>
              <a:pathLst>
                <a:path w="845" h="935" fill="none" extrusionOk="0">
                  <a:moveTo>
                    <a:pt x="845" y="1"/>
                  </a:moveTo>
                  <a:cubicBezTo>
                    <a:pt x="601" y="47"/>
                    <a:pt x="120" y="229"/>
                    <a:pt x="1" y="935"/>
                  </a:cubicBezTo>
                </a:path>
              </a:pathLst>
            </a:custGeom>
            <a:noFill/>
            <a:ln w="2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>
              <a:off x="6550467" y="3193577"/>
              <a:ext cx="125799" cy="146651"/>
            </a:xfrm>
            <a:custGeom>
              <a:avLst/>
              <a:gdLst/>
              <a:ahLst/>
              <a:cxnLst/>
              <a:rect l="l" t="t" r="r" b="b"/>
              <a:pathLst>
                <a:path w="1925" h="2244" extrusionOk="0">
                  <a:moveTo>
                    <a:pt x="716" y="1"/>
                  </a:moveTo>
                  <a:cubicBezTo>
                    <a:pt x="645" y="1"/>
                    <a:pt x="576" y="14"/>
                    <a:pt x="510" y="41"/>
                  </a:cubicBezTo>
                  <a:cubicBezTo>
                    <a:pt x="117" y="206"/>
                    <a:pt x="0" y="824"/>
                    <a:pt x="251" y="1420"/>
                  </a:cubicBezTo>
                  <a:cubicBezTo>
                    <a:pt x="459" y="1918"/>
                    <a:pt x="855" y="2243"/>
                    <a:pt x="1209" y="2243"/>
                  </a:cubicBezTo>
                  <a:cubicBezTo>
                    <a:pt x="1280" y="2243"/>
                    <a:pt x="1349" y="2230"/>
                    <a:pt x="1415" y="2203"/>
                  </a:cubicBezTo>
                  <a:cubicBezTo>
                    <a:pt x="1807" y="2037"/>
                    <a:pt x="1925" y="1420"/>
                    <a:pt x="1674" y="824"/>
                  </a:cubicBezTo>
                  <a:cubicBezTo>
                    <a:pt x="1465" y="327"/>
                    <a:pt x="1070" y="1"/>
                    <a:pt x="716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>
              <a:off x="6580986" y="3232069"/>
              <a:ext cx="55155" cy="61105"/>
            </a:xfrm>
            <a:custGeom>
              <a:avLst/>
              <a:gdLst/>
              <a:ahLst/>
              <a:cxnLst/>
              <a:rect l="l" t="t" r="r" b="b"/>
              <a:pathLst>
                <a:path w="844" h="935" fill="none" extrusionOk="0">
                  <a:moveTo>
                    <a:pt x="0" y="1"/>
                  </a:moveTo>
                  <a:cubicBezTo>
                    <a:pt x="243" y="47"/>
                    <a:pt x="725" y="229"/>
                    <a:pt x="844" y="935"/>
                  </a:cubicBezTo>
                </a:path>
              </a:pathLst>
            </a:custGeom>
            <a:noFill/>
            <a:ln w="2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>
              <a:off x="6626339" y="3354148"/>
              <a:ext cx="316163" cy="336761"/>
            </a:xfrm>
            <a:custGeom>
              <a:avLst/>
              <a:gdLst/>
              <a:ahLst/>
              <a:cxnLst/>
              <a:rect l="l" t="t" r="r" b="b"/>
              <a:pathLst>
                <a:path w="4838" h="5153" extrusionOk="0">
                  <a:moveTo>
                    <a:pt x="322" y="1"/>
                  </a:moveTo>
                  <a:lnTo>
                    <a:pt x="0" y="5152"/>
                  </a:lnTo>
                  <a:lnTo>
                    <a:pt x="4837" y="5152"/>
                  </a:lnTo>
                  <a:lnTo>
                    <a:pt x="4658" y="1"/>
                  </a:ln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7"/>
            <p:cNvSpPr/>
            <p:nvPr/>
          </p:nvSpPr>
          <p:spPr>
            <a:xfrm>
              <a:off x="6643264" y="3354148"/>
              <a:ext cx="295905" cy="237752"/>
            </a:xfrm>
            <a:custGeom>
              <a:avLst/>
              <a:gdLst/>
              <a:ahLst/>
              <a:cxnLst/>
              <a:rect l="l" t="t" r="r" b="b"/>
              <a:pathLst>
                <a:path w="4528" h="3638" extrusionOk="0">
                  <a:moveTo>
                    <a:pt x="66" y="1"/>
                  </a:moveTo>
                  <a:lnTo>
                    <a:pt x="0" y="1043"/>
                  </a:lnTo>
                  <a:cubicBezTo>
                    <a:pt x="377" y="1673"/>
                    <a:pt x="1755" y="3638"/>
                    <a:pt x="4306" y="3638"/>
                  </a:cubicBezTo>
                  <a:cubicBezTo>
                    <a:pt x="4379" y="3638"/>
                    <a:pt x="4453" y="3636"/>
                    <a:pt x="4528" y="3633"/>
                  </a:cubicBezTo>
                  <a:lnTo>
                    <a:pt x="4399" y="1"/>
                  </a:lnTo>
                  <a:close/>
                </a:path>
              </a:pathLst>
            </a:custGeom>
            <a:solidFill>
              <a:srgbClr val="502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7"/>
            <p:cNvSpPr/>
            <p:nvPr/>
          </p:nvSpPr>
          <p:spPr>
            <a:xfrm>
              <a:off x="6612092" y="3107115"/>
              <a:ext cx="353936" cy="425837"/>
            </a:xfrm>
            <a:custGeom>
              <a:avLst/>
              <a:gdLst/>
              <a:ahLst/>
              <a:cxnLst/>
              <a:rect l="l" t="t" r="r" b="b"/>
              <a:pathLst>
                <a:path w="5416" h="6516" extrusionOk="0">
                  <a:moveTo>
                    <a:pt x="2535" y="0"/>
                  </a:moveTo>
                  <a:cubicBezTo>
                    <a:pt x="2199" y="1370"/>
                    <a:pt x="168" y="1444"/>
                    <a:pt x="160" y="1444"/>
                  </a:cubicBezTo>
                  <a:cubicBezTo>
                    <a:pt x="58" y="1845"/>
                    <a:pt x="0" y="2276"/>
                    <a:pt x="0" y="2727"/>
                  </a:cubicBezTo>
                  <a:cubicBezTo>
                    <a:pt x="0" y="4819"/>
                    <a:pt x="1213" y="6516"/>
                    <a:pt x="2709" y="6516"/>
                  </a:cubicBezTo>
                  <a:cubicBezTo>
                    <a:pt x="4203" y="6516"/>
                    <a:pt x="5416" y="4819"/>
                    <a:pt x="5416" y="2727"/>
                  </a:cubicBezTo>
                  <a:cubicBezTo>
                    <a:pt x="5416" y="2276"/>
                    <a:pt x="5359" y="1845"/>
                    <a:pt x="5255" y="1444"/>
                  </a:cubicBezTo>
                  <a:cubicBezTo>
                    <a:pt x="5138" y="1460"/>
                    <a:pt x="5025" y="1467"/>
                    <a:pt x="4915" y="1467"/>
                  </a:cubicBezTo>
                  <a:cubicBezTo>
                    <a:pt x="3336" y="1467"/>
                    <a:pt x="2535" y="0"/>
                    <a:pt x="2535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7"/>
            <p:cNvSpPr/>
            <p:nvPr/>
          </p:nvSpPr>
          <p:spPr>
            <a:xfrm>
              <a:off x="6763182" y="3359507"/>
              <a:ext cx="47248" cy="24769"/>
            </a:xfrm>
            <a:custGeom>
              <a:avLst/>
              <a:gdLst/>
              <a:ahLst/>
              <a:cxnLst/>
              <a:rect l="l" t="t" r="r" b="b"/>
              <a:pathLst>
                <a:path w="723" h="379" fill="none" extrusionOk="0">
                  <a:moveTo>
                    <a:pt x="1" y="0"/>
                  </a:moveTo>
                  <a:cubicBezTo>
                    <a:pt x="1" y="0"/>
                    <a:pt x="254" y="378"/>
                    <a:pt x="723" y="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7"/>
            <p:cNvSpPr/>
            <p:nvPr/>
          </p:nvSpPr>
          <p:spPr>
            <a:xfrm>
              <a:off x="6853691" y="3276770"/>
              <a:ext cx="22154" cy="22154"/>
            </a:xfrm>
            <a:custGeom>
              <a:avLst/>
              <a:gdLst/>
              <a:ahLst/>
              <a:cxnLst/>
              <a:rect l="l" t="t" r="r" b="b"/>
              <a:pathLst>
                <a:path w="339" h="339" extrusionOk="0">
                  <a:moveTo>
                    <a:pt x="169" y="0"/>
                  </a:moveTo>
                  <a:cubicBezTo>
                    <a:pt x="76" y="0"/>
                    <a:pt x="0" y="76"/>
                    <a:pt x="0" y="169"/>
                  </a:cubicBezTo>
                  <a:cubicBezTo>
                    <a:pt x="0" y="263"/>
                    <a:pt x="76" y="338"/>
                    <a:pt x="169" y="338"/>
                  </a:cubicBezTo>
                  <a:cubicBezTo>
                    <a:pt x="263" y="338"/>
                    <a:pt x="338" y="263"/>
                    <a:pt x="338" y="169"/>
                  </a:cubicBezTo>
                  <a:cubicBezTo>
                    <a:pt x="338" y="76"/>
                    <a:pt x="26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6703909" y="3276770"/>
              <a:ext cx="22154" cy="22154"/>
            </a:xfrm>
            <a:custGeom>
              <a:avLst/>
              <a:gdLst/>
              <a:ahLst/>
              <a:cxnLst/>
              <a:rect l="l" t="t" r="r" b="b"/>
              <a:pathLst>
                <a:path w="339" h="339" extrusionOk="0">
                  <a:moveTo>
                    <a:pt x="169" y="0"/>
                  </a:moveTo>
                  <a:cubicBezTo>
                    <a:pt x="76" y="0"/>
                    <a:pt x="0" y="76"/>
                    <a:pt x="0" y="169"/>
                  </a:cubicBezTo>
                  <a:cubicBezTo>
                    <a:pt x="0" y="263"/>
                    <a:pt x="76" y="338"/>
                    <a:pt x="169" y="338"/>
                  </a:cubicBezTo>
                  <a:cubicBezTo>
                    <a:pt x="263" y="338"/>
                    <a:pt x="338" y="263"/>
                    <a:pt x="338" y="169"/>
                  </a:cubicBezTo>
                  <a:cubicBezTo>
                    <a:pt x="338" y="76"/>
                    <a:pt x="26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7"/>
            <p:cNvSpPr/>
            <p:nvPr/>
          </p:nvSpPr>
          <p:spPr>
            <a:xfrm>
              <a:off x="6745395" y="3410153"/>
              <a:ext cx="82800" cy="28375"/>
            </a:xfrm>
            <a:custGeom>
              <a:avLst/>
              <a:gdLst/>
              <a:ahLst/>
              <a:cxnLst/>
              <a:rect l="l" t="t" r="r" b="b"/>
              <a:pathLst>
                <a:path w="723" h="108" fill="none" extrusionOk="0">
                  <a:moveTo>
                    <a:pt x="1" y="1"/>
                  </a:moveTo>
                  <a:cubicBezTo>
                    <a:pt x="1" y="1"/>
                    <a:pt x="416" y="107"/>
                    <a:pt x="723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7"/>
            <p:cNvSpPr/>
            <p:nvPr/>
          </p:nvSpPr>
          <p:spPr>
            <a:xfrm>
              <a:off x="6678357" y="3217953"/>
              <a:ext cx="73192" cy="28363"/>
            </a:xfrm>
            <a:custGeom>
              <a:avLst/>
              <a:gdLst/>
              <a:ahLst/>
              <a:cxnLst/>
              <a:rect l="l" t="t" r="r" b="b"/>
              <a:pathLst>
                <a:path w="1120" h="434" fill="none" extrusionOk="0">
                  <a:moveTo>
                    <a:pt x="0" y="433"/>
                  </a:moveTo>
                  <a:cubicBezTo>
                    <a:pt x="0" y="433"/>
                    <a:pt x="507" y="0"/>
                    <a:pt x="1119" y="433"/>
                  </a:cubicBezTo>
                </a:path>
              </a:pathLst>
            </a:custGeom>
            <a:noFill/>
            <a:ln w="81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7"/>
            <p:cNvSpPr/>
            <p:nvPr/>
          </p:nvSpPr>
          <p:spPr>
            <a:xfrm>
              <a:off x="6828205" y="3217953"/>
              <a:ext cx="73127" cy="28363"/>
            </a:xfrm>
            <a:custGeom>
              <a:avLst/>
              <a:gdLst/>
              <a:ahLst/>
              <a:cxnLst/>
              <a:rect l="l" t="t" r="r" b="b"/>
              <a:pathLst>
                <a:path w="1119" h="434" fill="none" extrusionOk="0">
                  <a:moveTo>
                    <a:pt x="0" y="433"/>
                  </a:moveTo>
                  <a:cubicBezTo>
                    <a:pt x="0" y="433"/>
                    <a:pt x="506" y="0"/>
                    <a:pt x="1118" y="433"/>
                  </a:cubicBezTo>
                </a:path>
              </a:pathLst>
            </a:custGeom>
            <a:noFill/>
            <a:ln w="81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>
              <a:off x="7195929" y="3470018"/>
              <a:ext cx="437714" cy="419890"/>
            </a:xfrm>
            <a:custGeom>
              <a:avLst/>
              <a:gdLst/>
              <a:ahLst/>
              <a:cxnLst/>
              <a:rect l="l" t="t" r="r" b="b"/>
              <a:pathLst>
                <a:path w="6698" h="6425" extrusionOk="0">
                  <a:moveTo>
                    <a:pt x="1193" y="1"/>
                  </a:moveTo>
                  <a:cubicBezTo>
                    <a:pt x="538" y="1"/>
                    <a:pt x="1" y="537"/>
                    <a:pt x="1" y="1193"/>
                  </a:cubicBezTo>
                  <a:lnTo>
                    <a:pt x="1" y="4167"/>
                  </a:lnTo>
                  <a:cubicBezTo>
                    <a:pt x="1" y="4822"/>
                    <a:pt x="536" y="5358"/>
                    <a:pt x="1193" y="5358"/>
                  </a:cubicBezTo>
                  <a:lnTo>
                    <a:pt x="1990" y="5358"/>
                  </a:lnTo>
                  <a:lnTo>
                    <a:pt x="1990" y="6120"/>
                  </a:lnTo>
                  <a:cubicBezTo>
                    <a:pt x="1990" y="6304"/>
                    <a:pt x="2140" y="6424"/>
                    <a:pt x="2296" y="6424"/>
                  </a:cubicBezTo>
                  <a:cubicBezTo>
                    <a:pt x="2375" y="6424"/>
                    <a:pt x="2456" y="6393"/>
                    <a:pt x="2520" y="6324"/>
                  </a:cubicBezTo>
                  <a:lnTo>
                    <a:pt x="3390" y="5360"/>
                  </a:lnTo>
                  <a:lnTo>
                    <a:pt x="5507" y="5360"/>
                  </a:lnTo>
                  <a:cubicBezTo>
                    <a:pt x="6161" y="5360"/>
                    <a:pt x="6697" y="4825"/>
                    <a:pt x="6697" y="4170"/>
                  </a:cubicBezTo>
                  <a:lnTo>
                    <a:pt x="6697" y="1194"/>
                  </a:lnTo>
                  <a:cubicBezTo>
                    <a:pt x="6697" y="537"/>
                    <a:pt x="6162" y="1"/>
                    <a:pt x="55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7"/>
            <p:cNvSpPr/>
            <p:nvPr/>
          </p:nvSpPr>
          <p:spPr>
            <a:xfrm>
              <a:off x="7282649" y="3520927"/>
              <a:ext cx="247154" cy="246967"/>
            </a:xfrm>
            <a:custGeom>
              <a:avLst/>
              <a:gdLst/>
              <a:ahLst/>
              <a:cxnLst/>
              <a:rect l="l" t="t" r="r" b="b"/>
              <a:pathLst>
                <a:path w="3782" h="3779" extrusionOk="0">
                  <a:moveTo>
                    <a:pt x="3565" y="212"/>
                  </a:moveTo>
                  <a:lnTo>
                    <a:pt x="3565" y="218"/>
                  </a:lnTo>
                  <a:lnTo>
                    <a:pt x="3565" y="2147"/>
                  </a:lnTo>
                  <a:lnTo>
                    <a:pt x="3006" y="1512"/>
                  </a:lnTo>
                  <a:cubicBezTo>
                    <a:pt x="2985" y="1490"/>
                    <a:pt x="2958" y="1477"/>
                    <a:pt x="2929" y="1475"/>
                  </a:cubicBezTo>
                  <a:cubicBezTo>
                    <a:pt x="2927" y="1475"/>
                    <a:pt x="2925" y="1475"/>
                    <a:pt x="2924" y="1475"/>
                  </a:cubicBezTo>
                  <a:cubicBezTo>
                    <a:pt x="2893" y="1475"/>
                    <a:pt x="2868" y="1488"/>
                    <a:pt x="2849" y="1508"/>
                  </a:cubicBezTo>
                  <a:lnTo>
                    <a:pt x="2288" y="2076"/>
                  </a:lnTo>
                  <a:lnTo>
                    <a:pt x="1677" y="1438"/>
                  </a:lnTo>
                  <a:cubicBezTo>
                    <a:pt x="1656" y="1416"/>
                    <a:pt x="1628" y="1405"/>
                    <a:pt x="1599" y="1405"/>
                  </a:cubicBezTo>
                  <a:cubicBezTo>
                    <a:pt x="1574" y="1405"/>
                    <a:pt x="1550" y="1413"/>
                    <a:pt x="1531" y="1429"/>
                  </a:cubicBezTo>
                  <a:lnTo>
                    <a:pt x="219" y="2513"/>
                  </a:lnTo>
                  <a:lnTo>
                    <a:pt x="219" y="212"/>
                  </a:lnTo>
                  <a:close/>
                  <a:moveTo>
                    <a:pt x="1588" y="1665"/>
                  </a:moveTo>
                  <a:lnTo>
                    <a:pt x="2131" y="2230"/>
                  </a:lnTo>
                  <a:lnTo>
                    <a:pt x="1752" y="2587"/>
                  </a:lnTo>
                  <a:cubicBezTo>
                    <a:pt x="1709" y="2629"/>
                    <a:pt x="1706" y="2697"/>
                    <a:pt x="1747" y="2741"/>
                  </a:cubicBezTo>
                  <a:cubicBezTo>
                    <a:pt x="1769" y="2763"/>
                    <a:pt x="1797" y="2774"/>
                    <a:pt x="1827" y="2774"/>
                  </a:cubicBezTo>
                  <a:cubicBezTo>
                    <a:pt x="1854" y="2774"/>
                    <a:pt x="1881" y="2765"/>
                    <a:pt x="1901" y="2746"/>
                  </a:cubicBezTo>
                  <a:lnTo>
                    <a:pt x="2361" y="2311"/>
                  </a:lnTo>
                  <a:cubicBezTo>
                    <a:pt x="2361" y="2311"/>
                    <a:pt x="2361" y="2310"/>
                    <a:pt x="2362" y="2310"/>
                  </a:cubicBezTo>
                  <a:cubicBezTo>
                    <a:pt x="2365" y="2310"/>
                    <a:pt x="2365" y="2310"/>
                    <a:pt x="2365" y="2308"/>
                  </a:cubicBezTo>
                  <a:lnTo>
                    <a:pt x="2921" y="1741"/>
                  </a:lnTo>
                  <a:lnTo>
                    <a:pt x="3563" y="2471"/>
                  </a:lnTo>
                  <a:lnTo>
                    <a:pt x="3563" y="3562"/>
                  </a:lnTo>
                  <a:lnTo>
                    <a:pt x="217" y="3562"/>
                  </a:lnTo>
                  <a:lnTo>
                    <a:pt x="217" y="2799"/>
                  </a:lnTo>
                  <a:lnTo>
                    <a:pt x="1588" y="1665"/>
                  </a:lnTo>
                  <a:close/>
                  <a:moveTo>
                    <a:pt x="107" y="0"/>
                  </a:moveTo>
                  <a:cubicBezTo>
                    <a:pt x="48" y="0"/>
                    <a:pt x="1" y="49"/>
                    <a:pt x="1" y="108"/>
                  </a:cubicBezTo>
                  <a:lnTo>
                    <a:pt x="1" y="3672"/>
                  </a:lnTo>
                  <a:cubicBezTo>
                    <a:pt x="1" y="3731"/>
                    <a:pt x="48" y="3779"/>
                    <a:pt x="107" y="3779"/>
                  </a:cubicBezTo>
                  <a:lnTo>
                    <a:pt x="3671" y="3779"/>
                  </a:lnTo>
                  <a:cubicBezTo>
                    <a:pt x="3731" y="3779"/>
                    <a:pt x="3778" y="3731"/>
                    <a:pt x="3778" y="3672"/>
                  </a:cubicBezTo>
                  <a:lnTo>
                    <a:pt x="3778" y="108"/>
                  </a:lnTo>
                  <a:cubicBezTo>
                    <a:pt x="3781" y="49"/>
                    <a:pt x="3732" y="0"/>
                    <a:pt x="3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7"/>
            <p:cNvSpPr/>
            <p:nvPr/>
          </p:nvSpPr>
          <p:spPr>
            <a:xfrm>
              <a:off x="7325192" y="3549290"/>
              <a:ext cx="63716" cy="63719"/>
            </a:xfrm>
            <a:custGeom>
              <a:avLst/>
              <a:gdLst/>
              <a:ahLst/>
              <a:cxnLst/>
              <a:rect l="l" t="t" r="r" b="b"/>
              <a:pathLst>
                <a:path w="975" h="975" extrusionOk="0">
                  <a:moveTo>
                    <a:pt x="487" y="217"/>
                  </a:moveTo>
                  <a:cubicBezTo>
                    <a:pt x="638" y="217"/>
                    <a:pt x="758" y="338"/>
                    <a:pt x="758" y="487"/>
                  </a:cubicBezTo>
                  <a:cubicBezTo>
                    <a:pt x="758" y="638"/>
                    <a:pt x="635" y="758"/>
                    <a:pt x="487" y="758"/>
                  </a:cubicBezTo>
                  <a:cubicBezTo>
                    <a:pt x="337" y="758"/>
                    <a:pt x="217" y="635"/>
                    <a:pt x="217" y="487"/>
                  </a:cubicBezTo>
                  <a:cubicBezTo>
                    <a:pt x="217" y="337"/>
                    <a:pt x="337" y="217"/>
                    <a:pt x="487" y="217"/>
                  </a:cubicBezTo>
                  <a:close/>
                  <a:moveTo>
                    <a:pt x="487" y="0"/>
                  </a:moveTo>
                  <a:cubicBezTo>
                    <a:pt x="218" y="0"/>
                    <a:pt x="1" y="218"/>
                    <a:pt x="1" y="488"/>
                  </a:cubicBezTo>
                  <a:cubicBezTo>
                    <a:pt x="1" y="757"/>
                    <a:pt x="218" y="974"/>
                    <a:pt x="487" y="974"/>
                  </a:cubicBezTo>
                  <a:cubicBezTo>
                    <a:pt x="757" y="974"/>
                    <a:pt x="975" y="757"/>
                    <a:pt x="975" y="488"/>
                  </a:cubicBezTo>
                  <a:cubicBezTo>
                    <a:pt x="975" y="218"/>
                    <a:pt x="757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7"/>
            <p:cNvSpPr/>
            <p:nvPr/>
          </p:nvSpPr>
          <p:spPr>
            <a:xfrm>
              <a:off x="6775525" y="3173750"/>
              <a:ext cx="22553" cy="27110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7"/>
            <p:cNvSpPr/>
            <p:nvPr/>
          </p:nvSpPr>
          <p:spPr>
            <a:xfrm>
              <a:off x="5487426" y="4400818"/>
              <a:ext cx="1340786" cy="942841"/>
            </a:xfrm>
            <a:custGeom>
              <a:avLst/>
              <a:gdLst/>
              <a:ahLst/>
              <a:cxnLst/>
              <a:rect l="l" t="t" r="r" b="b"/>
              <a:pathLst>
                <a:path w="20517" h="14427" extrusionOk="0">
                  <a:moveTo>
                    <a:pt x="15671" y="1"/>
                  </a:moveTo>
                  <a:cubicBezTo>
                    <a:pt x="15389" y="1"/>
                    <a:pt x="15121" y="115"/>
                    <a:pt x="14925" y="318"/>
                  </a:cubicBezTo>
                  <a:lnTo>
                    <a:pt x="12578" y="2781"/>
                  </a:lnTo>
                  <a:lnTo>
                    <a:pt x="10160" y="4475"/>
                  </a:lnTo>
                  <a:lnTo>
                    <a:pt x="10575" y="1553"/>
                  </a:lnTo>
                  <a:cubicBezTo>
                    <a:pt x="10575" y="1552"/>
                    <a:pt x="6430" y="509"/>
                    <a:pt x="5348" y="509"/>
                  </a:cubicBezTo>
                  <a:cubicBezTo>
                    <a:pt x="5301" y="509"/>
                    <a:pt x="5260" y="511"/>
                    <a:pt x="5225" y="515"/>
                  </a:cubicBezTo>
                  <a:cubicBezTo>
                    <a:pt x="5225" y="515"/>
                    <a:pt x="1" y="9853"/>
                    <a:pt x="4187" y="13606"/>
                  </a:cubicBezTo>
                  <a:cubicBezTo>
                    <a:pt x="4829" y="14180"/>
                    <a:pt x="5500" y="14426"/>
                    <a:pt x="6178" y="14426"/>
                  </a:cubicBezTo>
                  <a:cubicBezTo>
                    <a:pt x="9923" y="14426"/>
                    <a:pt x="13863" y="6920"/>
                    <a:pt x="13985" y="5972"/>
                  </a:cubicBezTo>
                  <a:cubicBezTo>
                    <a:pt x="13985" y="5972"/>
                    <a:pt x="14346" y="6032"/>
                    <a:pt x="14771" y="6032"/>
                  </a:cubicBezTo>
                  <a:cubicBezTo>
                    <a:pt x="15251" y="6032"/>
                    <a:pt x="15813" y="5956"/>
                    <a:pt x="16023" y="5630"/>
                  </a:cubicBezTo>
                  <a:cubicBezTo>
                    <a:pt x="16023" y="5630"/>
                    <a:pt x="17496" y="6141"/>
                    <a:pt x="18153" y="6141"/>
                  </a:cubicBezTo>
                  <a:cubicBezTo>
                    <a:pt x="18277" y="6141"/>
                    <a:pt x="18371" y="6123"/>
                    <a:pt x="18422" y="6081"/>
                  </a:cubicBezTo>
                  <a:cubicBezTo>
                    <a:pt x="18747" y="5809"/>
                    <a:pt x="16636" y="4619"/>
                    <a:pt x="16636" y="4619"/>
                  </a:cubicBezTo>
                  <a:lnTo>
                    <a:pt x="16636" y="4619"/>
                  </a:lnTo>
                  <a:cubicBezTo>
                    <a:pt x="16636" y="4619"/>
                    <a:pt x="18068" y="4977"/>
                    <a:pt x="18892" y="4977"/>
                  </a:cubicBezTo>
                  <a:cubicBezTo>
                    <a:pt x="19193" y="4977"/>
                    <a:pt x="19412" y="4929"/>
                    <a:pt x="19451" y="4798"/>
                  </a:cubicBezTo>
                  <a:cubicBezTo>
                    <a:pt x="19583" y="4356"/>
                    <a:pt x="18585" y="3986"/>
                    <a:pt x="18585" y="3986"/>
                  </a:cubicBezTo>
                  <a:lnTo>
                    <a:pt x="18585" y="3986"/>
                  </a:lnTo>
                  <a:cubicBezTo>
                    <a:pt x="18585" y="3986"/>
                    <a:pt x="18970" y="4040"/>
                    <a:pt x="19379" y="4040"/>
                  </a:cubicBezTo>
                  <a:cubicBezTo>
                    <a:pt x="19787" y="4040"/>
                    <a:pt x="20219" y="3986"/>
                    <a:pt x="20318" y="3769"/>
                  </a:cubicBezTo>
                  <a:cubicBezTo>
                    <a:pt x="20517" y="3336"/>
                    <a:pt x="19541" y="3228"/>
                    <a:pt x="18966" y="2904"/>
                  </a:cubicBezTo>
                  <a:cubicBezTo>
                    <a:pt x="18387" y="2580"/>
                    <a:pt x="16891" y="1587"/>
                    <a:pt x="16169" y="1515"/>
                  </a:cubicBezTo>
                  <a:cubicBezTo>
                    <a:pt x="16169" y="1515"/>
                    <a:pt x="16926" y="1301"/>
                    <a:pt x="17785" y="1301"/>
                  </a:cubicBezTo>
                  <a:cubicBezTo>
                    <a:pt x="18098" y="1301"/>
                    <a:pt x="18424" y="1329"/>
                    <a:pt x="18732" y="1406"/>
                  </a:cubicBezTo>
                  <a:cubicBezTo>
                    <a:pt x="18732" y="1406"/>
                    <a:pt x="19145" y="1517"/>
                    <a:pt x="19533" y="1517"/>
                  </a:cubicBezTo>
                  <a:cubicBezTo>
                    <a:pt x="19751" y="1517"/>
                    <a:pt x="19961" y="1482"/>
                    <a:pt x="20084" y="1372"/>
                  </a:cubicBezTo>
                  <a:cubicBezTo>
                    <a:pt x="20428" y="1064"/>
                    <a:pt x="18461" y="1"/>
                    <a:pt x="16763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7"/>
            <p:cNvSpPr/>
            <p:nvPr/>
          </p:nvSpPr>
          <p:spPr>
            <a:xfrm>
              <a:off x="5588515" y="4434098"/>
              <a:ext cx="599390" cy="729334"/>
            </a:xfrm>
            <a:custGeom>
              <a:avLst/>
              <a:gdLst/>
              <a:ahLst/>
              <a:cxnLst/>
              <a:rect l="l" t="t" r="r" b="b"/>
              <a:pathLst>
                <a:path w="9172" h="11160" extrusionOk="0">
                  <a:moveTo>
                    <a:pt x="3944" y="1"/>
                  </a:moveTo>
                  <a:cubicBezTo>
                    <a:pt x="3897" y="1"/>
                    <a:pt x="3856" y="3"/>
                    <a:pt x="3821" y="7"/>
                  </a:cubicBezTo>
                  <a:cubicBezTo>
                    <a:pt x="3821" y="7"/>
                    <a:pt x="1" y="6834"/>
                    <a:pt x="1511" y="11159"/>
                  </a:cubicBezTo>
                  <a:cubicBezTo>
                    <a:pt x="1427" y="6822"/>
                    <a:pt x="8756" y="3965"/>
                    <a:pt x="8756" y="3965"/>
                  </a:cubicBezTo>
                  <a:lnTo>
                    <a:pt x="9171" y="1043"/>
                  </a:lnTo>
                  <a:cubicBezTo>
                    <a:pt x="9171" y="1043"/>
                    <a:pt x="5026" y="1"/>
                    <a:pt x="3944" y="1"/>
                  </a:cubicBezTo>
                  <a:close/>
                </a:path>
              </a:pathLst>
            </a:custGeom>
            <a:solidFill>
              <a:srgbClr val="502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" name="Google Shape;506;p37"/>
          <p:cNvSpPr txBox="1">
            <a:spLocks noGrp="1"/>
          </p:cNvSpPr>
          <p:nvPr>
            <p:ph type="ctrTitle"/>
          </p:nvPr>
        </p:nvSpPr>
        <p:spPr>
          <a:xfrm>
            <a:off x="311708" y="8207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6800">
                <a:solidFill>
                  <a:srgbClr val="FF9300"/>
                </a:solidFill>
              </a:rPr>
              <a:t>Stop </a:t>
            </a:r>
            <a:r>
              <a:rPr lang="pl" sz="6800"/>
              <a:t>Scrolling</a:t>
            </a:r>
            <a:endParaRPr sz="5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6">
            <a:hlinkClick r:id="" action="ppaction://hlinkshowjump?jump=firstslide"/>
          </p:cNvPr>
          <p:cNvSpPr/>
          <p:nvPr/>
        </p:nvSpPr>
        <p:spPr>
          <a:xfrm>
            <a:off x="8502585" y="284590"/>
            <a:ext cx="257920" cy="252623"/>
          </a:xfrm>
          <a:custGeom>
            <a:avLst/>
            <a:gdLst/>
            <a:ahLst/>
            <a:cxnLst/>
            <a:rect l="l" t="t" r="r" b="b"/>
            <a:pathLst>
              <a:path w="12323" h="12067" extrusionOk="0">
                <a:moveTo>
                  <a:pt x="6165" y="705"/>
                </a:moveTo>
                <a:cubicBezTo>
                  <a:pt x="6180" y="705"/>
                  <a:pt x="6194" y="706"/>
                  <a:pt x="6209" y="708"/>
                </a:cubicBezTo>
                <a:cubicBezTo>
                  <a:pt x="6303" y="718"/>
                  <a:pt x="6388" y="763"/>
                  <a:pt x="6453" y="829"/>
                </a:cubicBezTo>
                <a:lnTo>
                  <a:pt x="11384" y="5744"/>
                </a:lnTo>
                <a:lnTo>
                  <a:pt x="11387" y="5746"/>
                </a:lnTo>
                <a:cubicBezTo>
                  <a:pt x="11543" y="5902"/>
                  <a:pt x="11543" y="6158"/>
                  <a:pt x="11387" y="6315"/>
                </a:cubicBezTo>
                <a:cubicBezTo>
                  <a:pt x="11310" y="6392"/>
                  <a:pt x="11209" y="6434"/>
                  <a:pt x="11101" y="6434"/>
                </a:cubicBezTo>
                <a:lnTo>
                  <a:pt x="10563" y="6434"/>
                </a:lnTo>
                <a:cubicBezTo>
                  <a:pt x="10367" y="6434"/>
                  <a:pt x="10209" y="6592"/>
                  <a:pt x="10209" y="6789"/>
                </a:cubicBezTo>
                <a:lnTo>
                  <a:pt x="10209" y="10762"/>
                </a:lnTo>
                <a:cubicBezTo>
                  <a:pt x="10209" y="11090"/>
                  <a:pt x="9943" y="11357"/>
                  <a:pt x="9614" y="11357"/>
                </a:cubicBezTo>
                <a:lnTo>
                  <a:pt x="8032" y="11357"/>
                </a:lnTo>
                <a:lnTo>
                  <a:pt x="8032" y="8872"/>
                </a:lnTo>
                <a:cubicBezTo>
                  <a:pt x="8032" y="8154"/>
                  <a:pt x="7448" y="7570"/>
                  <a:pt x="6729" y="7570"/>
                </a:cubicBezTo>
                <a:lnTo>
                  <a:pt x="5596" y="7570"/>
                </a:lnTo>
                <a:cubicBezTo>
                  <a:pt x="4876" y="7570"/>
                  <a:pt x="4293" y="8154"/>
                  <a:pt x="4293" y="8872"/>
                </a:cubicBezTo>
                <a:lnTo>
                  <a:pt x="4293" y="11357"/>
                </a:lnTo>
                <a:lnTo>
                  <a:pt x="2710" y="11357"/>
                </a:lnTo>
                <a:cubicBezTo>
                  <a:pt x="2382" y="11357"/>
                  <a:pt x="2117" y="11090"/>
                  <a:pt x="2117" y="10762"/>
                </a:cubicBezTo>
                <a:lnTo>
                  <a:pt x="2117" y="6789"/>
                </a:lnTo>
                <a:cubicBezTo>
                  <a:pt x="2117" y="6592"/>
                  <a:pt x="1959" y="6434"/>
                  <a:pt x="1762" y="6434"/>
                </a:cubicBezTo>
                <a:lnTo>
                  <a:pt x="1234" y="6434"/>
                </a:lnTo>
                <a:cubicBezTo>
                  <a:pt x="1228" y="6434"/>
                  <a:pt x="1223" y="6434"/>
                  <a:pt x="1217" y="6432"/>
                </a:cubicBezTo>
                <a:cubicBezTo>
                  <a:pt x="1111" y="6431"/>
                  <a:pt x="1012" y="6389"/>
                  <a:pt x="937" y="6315"/>
                </a:cubicBezTo>
                <a:cubicBezTo>
                  <a:pt x="779" y="6157"/>
                  <a:pt x="779" y="5902"/>
                  <a:pt x="937" y="5745"/>
                </a:cubicBezTo>
                <a:lnTo>
                  <a:pt x="5876" y="824"/>
                </a:lnTo>
                <a:cubicBezTo>
                  <a:pt x="5952" y="747"/>
                  <a:pt x="6055" y="705"/>
                  <a:pt x="6165" y="705"/>
                </a:cubicBezTo>
                <a:close/>
                <a:moveTo>
                  <a:pt x="6161" y="0"/>
                </a:moveTo>
                <a:cubicBezTo>
                  <a:pt x="5864" y="0"/>
                  <a:pt x="5585" y="116"/>
                  <a:pt x="5374" y="326"/>
                </a:cubicBezTo>
                <a:lnTo>
                  <a:pt x="438" y="5245"/>
                </a:lnTo>
                <a:lnTo>
                  <a:pt x="432" y="5251"/>
                </a:lnTo>
                <a:cubicBezTo>
                  <a:pt x="0" y="5684"/>
                  <a:pt x="0" y="6386"/>
                  <a:pt x="436" y="6820"/>
                </a:cubicBezTo>
                <a:cubicBezTo>
                  <a:pt x="633" y="7017"/>
                  <a:pt x="895" y="7132"/>
                  <a:pt x="1174" y="7144"/>
                </a:cubicBezTo>
                <a:cubicBezTo>
                  <a:pt x="1186" y="7146"/>
                  <a:pt x="1197" y="7146"/>
                  <a:pt x="1208" y="7146"/>
                </a:cubicBezTo>
                <a:lnTo>
                  <a:pt x="1405" y="7146"/>
                </a:lnTo>
                <a:lnTo>
                  <a:pt x="1405" y="11870"/>
                </a:lnTo>
                <a:cubicBezTo>
                  <a:pt x="1405" y="11979"/>
                  <a:pt x="1493" y="12066"/>
                  <a:pt x="1601" y="12066"/>
                </a:cubicBezTo>
                <a:lnTo>
                  <a:pt x="4648" y="12066"/>
                </a:lnTo>
                <a:cubicBezTo>
                  <a:pt x="4843" y="12066"/>
                  <a:pt x="5002" y="11908"/>
                  <a:pt x="5002" y="11712"/>
                </a:cubicBezTo>
                <a:lnTo>
                  <a:pt x="5002" y="8875"/>
                </a:lnTo>
                <a:cubicBezTo>
                  <a:pt x="5002" y="8546"/>
                  <a:pt x="5268" y="8280"/>
                  <a:pt x="5596" y="8280"/>
                </a:cubicBezTo>
                <a:lnTo>
                  <a:pt x="6726" y="8280"/>
                </a:lnTo>
                <a:cubicBezTo>
                  <a:pt x="7055" y="8280"/>
                  <a:pt x="7321" y="8546"/>
                  <a:pt x="7321" y="8875"/>
                </a:cubicBezTo>
                <a:lnTo>
                  <a:pt x="7321" y="11712"/>
                </a:lnTo>
                <a:cubicBezTo>
                  <a:pt x="7321" y="11908"/>
                  <a:pt x="7479" y="12066"/>
                  <a:pt x="7675" y="12066"/>
                </a:cubicBezTo>
                <a:lnTo>
                  <a:pt x="10721" y="12066"/>
                </a:lnTo>
                <a:cubicBezTo>
                  <a:pt x="10830" y="12066"/>
                  <a:pt x="10918" y="11978"/>
                  <a:pt x="10918" y="11870"/>
                </a:cubicBezTo>
                <a:lnTo>
                  <a:pt x="10918" y="7146"/>
                </a:lnTo>
                <a:lnTo>
                  <a:pt x="11101" y="7146"/>
                </a:lnTo>
                <a:cubicBezTo>
                  <a:pt x="11399" y="7146"/>
                  <a:pt x="11678" y="7030"/>
                  <a:pt x="11889" y="6820"/>
                </a:cubicBezTo>
                <a:cubicBezTo>
                  <a:pt x="12322" y="6385"/>
                  <a:pt x="12322" y="5681"/>
                  <a:pt x="11889" y="5249"/>
                </a:cubicBezTo>
                <a:lnTo>
                  <a:pt x="6950" y="326"/>
                </a:lnTo>
                <a:cubicBezTo>
                  <a:pt x="6739" y="116"/>
                  <a:pt x="6459" y="0"/>
                  <a:pt x="61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6">
            <a:hlinkClick r:id="" action="ppaction://hlinkshowjump?jump=firstslide"/>
          </p:cNvPr>
          <p:cNvSpPr/>
          <p:nvPr/>
        </p:nvSpPr>
        <p:spPr>
          <a:xfrm>
            <a:off x="8428901" y="26867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46">
            <a:hlinkClick r:id="" action="ppaction://hlinkshowjump?jump=firstslide"/>
          </p:cNvPr>
          <p:cNvSpPr/>
          <p:nvPr/>
        </p:nvSpPr>
        <p:spPr>
          <a:xfrm>
            <a:off x="8480603" y="322243"/>
            <a:ext cx="180994" cy="177264"/>
          </a:xfrm>
          <a:custGeom>
            <a:avLst/>
            <a:gdLst/>
            <a:ahLst/>
            <a:cxnLst/>
            <a:rect l="l" t="t" r="r" b="b"/>
            <a:pathLst>
              <a:path w="12323" h="12067" extrusionOk="0">
                <a:moveTo>
                  <a:pt x="6165" y="705"/>
                </a:moveTo>
                <a:cubicBezTo>
                  <a:pt x="6180" y="705"/>
                  <a:pt x="6194" y="706"/>
                  <a:pt x="6209" y="708"/>
                </a:cubicBezTo>
                <a:cubicBezTo>
                  <a:pt x="6303" y="718"/>
                  <a:pt x="6388" y="763"/>
                  <a:pt x="6453" y="829"/>
                </a:cubicBezTo>
                <a:lnTo>
                  <a:pt x="11384" y="5744"/>
                </a:lnTo>
                <a:lnTo>
                  <a:pt x="11387" y="5746"/>
                </a:lnTo>
                <a:cubicBezTo>
                  <a:pt x="11543" y="5902"/>
                  <a:pt x="11543" y="6158"/>
                  <a:pt x="11387" y="6315"/>
                </a:cubicBezTo>
                <a:cubicBezTo>
                  <a:pt x="11310" y="6392"/>
                  <a:pt x="11209" y="6434"/>
                  <a:pt x="11101" y="6434"/>
                </a:cubicBezTo>
                <a:lnTo>
                  <a:pt x="10563" y="6434"/>
                </a:lnTo>
                <a:cubicBezTo>
                  <a:pt x="10367" y="6434"/>
                  <a:pt x="10209" y="6592"/>
                  <a:pt x="10209" y="6789"/>
                </a:cubicBezTo>
                <a:lnTo>
                  <a:pt x="10209" y="10762"/>
                </a:lnTo>
                <a:cubicBezTo>
                  <a:pt x="10209" y="11090"/>
                  <a:pt x="9943" y="11357"/>
                  <a:pt x="9614" y="11357"/>
                </a:cubicBezTo>
                <a:lnTo>
                  <a:pt x="8032" y="11357"/>
                </a:lnTo>
                <a:lnTo>
                  <a:pt x="8032" y="8872"/>
                </a:lnTo>
                <a:cubicBezTo>
                  <a:pt x="8032" y="8154"/>
                  <a:pt x="7448" y="7570"/>
                  <a:pt x="6729" y="7570"/>
                </a:cubicBezTo>
                <a:lnTo>
                  <a:pt x="5596" y="7570"/>
                </a:lnTo>
                <a:cubicBezTo>
                  <a:pt x="4876" y="7570"/>
                  <a:pt x="4293" y="8154"/>
                  <a:pt x="4293" y="8872"/>
                </a:cubicBezTo>
                <a:lnTo>
                  <a:pt x="4293" y="11357"/>
                </a:lnTo>
                <a:lnTo>
                  <a:pt x="2710" y="11357"/>
                </a:lnTo>
                <a:cubicBezTo>
                  <a:pt x="2382" y="11357"/>
                  <a:pt x="2117" y="11090"/>
                  <a:pt x="2117" y="10762"/>
                </a:cubicBezTo>
                <a:lnTo>
                  <a:pt x="2117" y="6789"/>
                </a:lnTo>
                <a:cubicBezTo>
                  <a:pt x="2117" y="6592"/>
                  <a:pt x="1959" y="6434"/>
                  <a:pt x="1762" y="6434"/>
                </a:cubicBezTo>
                <a:lnTo>
                  <a:pt x="1234" y="6434"/>
                </a:lnTo>
                <a:cubicBezTo>
                  <a:pt x="1228" y="6434"/>
                  <a:pt x="1223" y="6434"/>
                  <a:pt x="1217" y="6432"/>
                </a:cubicBezTo>
                <a:cubicBezTo>
                  <a:pt x="1111" y="6431"/>
                  <a:pt x="1012" y="6389"/>
                  <a:pt x="937" y="6315"/>
                </a:cubicBezTo>
                <a:cubicBezTo>
                  <a:pt x="779" y="6157"/>
                  <a:pt x="779" y="5902"/>
                  <a:pt x="937" y="5745"/>
                </a:cubicBezTo>
                <a:lnTo>
                  <a:pt x="5876" y="824"/>
                </a:lnTo>
                <a:cubicBezTo>
                  <a:pt x="5952" y="747"/>
                  <a:pt x="6055" y="705"/>
                  <a:pt x="6165" y="705"/>
                </a:cubicBezTo>
                <a:close/>
                <a:moveTo>
                  <a:pt x="6161" y="0"/>
                </a:moveTo>
                <a:cubicBezTo>
                  <a:pt x="5864" y="0"/>
                  <a:pt x="5585" y="116"/>
                  <a:pt x="5374" y="326"/>
                </a:cubicBezTo>
                <a:lnTo>
                  <a:pt x="438" y="5245"/>
                </a:lnTo>
                <a:lnTo>
                  <a:pt x="432" y="5251"/>
                </a:lnTo>
                <a:cubicBezTo>
                  <a:pt x="0" y="5684"/>
                  <a:pt x="0" y="6386"/>
                  <a:pt x="436" y="6820"/>
                </a:cubicBezTo>
                <a:cubicBezTo>
                  <a:pt x="633" y="7017"/>
                  <a:pt x="895" y="7132"/>
                  <a:pt x="1174" y="7144"/>
                </a:cubicBezTo>
                <a:cubicBezTo>
                  <a:pt x="1186" y="7146"/>
                  <a:pt x="1197" y="7146"/>
                  <a:pt x="1208" y="7146"/>
                </a:cubicBezTo>
                <a:lnTo>
                  <a:pt x="1405" y="7146"/>
                </a:lnTo>
                <a:lnTo>
                  <a:pt x="1405" y="11870"/>
                </a:lnTo>
                <a:cubicBezTo>
                  <a:pt x="1405" y="11979"/>
                  <a:pt x="1493" y="12066"/>
                  <a:pt x="1601" y="12066"/>
                </a:cubicBezTo>
                <a:lnTo>
                  <a:pt x="4648" y="12066"/>
                </a:lnTo>
                <a:cubicBezTo>
                  <a:pt x="4843" y="12066"/>
                  <a:pt x="5002" y="11908"/>
                  <a:pt x="5002" y="11712"/>
                </a:cubicBezTo>
                <a:lnTo>
                  <a:pt x="5002" y="8875"/>
                </a:lnTo>
                <a:cubicBezTo>
                  <a:pt x="5002" y="8546"/>
                  <a:pt x="5268" y="8280"/>
                  <a:pt x="5596" y="8280"/>
                </a:cubicBezTo>
                <a:lnTo>
                  <a:pt x="6726" y="8280"/>
                </a:lnTo>
                <a:cubicBezTo>
                  <a:pt x="7055" y="8280"/>
                  <a:pt x="7321" y="8546"/>
                  <a:pt x="7321" y="8875"/>
                </a:cubicBezTo>
                <a:lnTo>
                  <a:pt x="7321" y="11712"/>
                </a:lnTo>
                <a:cubicBezTo>
                  <a:pt x="7321" y="11908"/>
                  <a:pt x="7479" y="12066"/>
                  <a:pt x="7675" y="12066"/>
                </a:cubicBezTo>
                <a:lnTo>
                  <a:pt x="10721" y="12066"/>
                </a:lnTo>
                <a:cubicBezTo>
                  <a:pt x="10830" y="12066"/>
                  <a:pt x="10918" y="11978"/>
                  <a:pt x="10918" y="11870"/>
                </a:cubicBezTo>
                <a:lnTo>
                  <a:pt x="10918" y="7146"/>
                </a:lnTo>
                <a:lnTo>
                  <a:pt x="11101" y="7146"/>
                </a:lnTo>
                <a:cubicBezTo>
                  <a:pt x="11399" y="7146"/>
                  <a:pt x="11678" y="7030"/>
                  <a:pt x="11889" y="6820"/>
                </a:cubicBezTo>
                <a:cubicBezTo>
                  <a:pt x="12322" y="6385"/>
                  <a:pt x="12322" y="5681"/>
                  <a:pt x="11889" y="5249"/>
                </a:cubicBezTo>
                <a:lnTo>
                  <a:pt x="6950" y="326"/>
                </a:lnTo>
                <a:cubicBezTo>
                  <a:pt x="6739" y="116"/>
                  <a:pt x="6459" y="0"/>
                  <a:pt x="61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46"/>
          <p:cNvSpPr/>
          <p:nvPr/>
        </p:nvSpPr>
        <p:spPr>
          <a:xfrm>
            <a:off x="7283253" y="3335550"/>
            <a:ext cx="696600" cy="405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" name="Google Shape;885;p46"/>
          <p:cNvGrpSpPr/>
          <p:nvPr/>
        </p:nvGrpSpPr>
        <p:grpSpPr>
          <a:xfrm>
            <a:off x="7484989" y="3394697"/>
            <a:ext cx="293126" cy="287016"/>
            <a:chOff x="3178875" y="2020525"/>
            <a:chExt cx="281825" cy="275950"/>
          </a:xfrm>
        </p:grpSpPr>
        <p:sp>
          <p:nvSpPr>
            <p:cNvPr id="886" name="Google Shape;886;p46"/>
            <p:cNvSpPr/>
            <p:nvPr/>
          </p:nvSpPr>
          <p:spPr>
            <a:xfrm>
              <a:off x="3235700" y="2077325"/>
              <a:ext cx="162475" cy="162450"/>
            </a:xfrm>
            <a:custGeom>
              <a:avLst/>
              <a:gdLst/>
              <a:ahLst/>
              <a:cxnLst/>
              <a:rect l="l" t="t" r="r" b="b"/>
              <a:pathLst>
                <a:path w="6499" h="6498" extrusionOk="0">
                  <a:moveTo>
                    <a:pt x="2299" y="485"/>
                  </a:moveTo>
                  <a:lnTo>
                    <a:pt x="2299" y="485"/>
                  </a:lnTo>
                  <a:cubicBezTo>
                    <a:pt x="2176" y="626"/>
                    <a:pt x="2060" y="794"/>
                    <a:pt x="1959" y="991"/>
                  </a:cubicBezTo>
                  <a:cubicBezTo>
                    <a:pt x="1901" y="1099"/>
                    <a:pt x="1847" y="1217"/>
                    <a:pt x="1799" y="1338"/>
                  </a:cubicBezTo>
                  <a:cubicBezTo>
                    <a:pt x="1642" y="1249"/>
                    <a:pt x="1494" y="1144"/>
                    <a:pt x="1354" y="1025"/>
                  </a:cubicBezTo>
                  <a:cubicBezTo>
                    <a:pt x="1630" y="790"/>
                    <a:pt x="1949" y="606"/>
                    <a:pt x="2299" y="485"/>
                  </a:cubicBezTo>
                  <a:close/>
                  <a:moveTo>
                    <a:pt x="4192" y="483"/>
                  </a:moveTo>
                  <a:lnTo>
                    <a:pt x="4192" y="483"/>
                  </a:lnTo>
                  <a:cubicBezTo>
                    <a:pt x="4540" y="602"/>
                    <a:pt x="4863" y="785"/>
                    <a:pt x="5142" y="1024"/>
                  </a:cubicBezTo>
                  <a:cubicBezTo>
                    <a:pt x="5001" y="1143"/>
                    <a:pt x="4853" y="1248"/>
                    <a:pt x="4694" y="1338"/>
                  </a:cubicBezTo>
                  <a:cubicBezTo>
                    <a:pt x="4559" y="998"/>
                    <a:pt x="4388" y="705"/>
                    <a:pt x="4192" y="483"/>
                  </a:cubicBezTo>
                  <a:close/>
                  <a:moveTo>
                    <a:pt x="3246" y="326"/>
                  </a:moveTo>
                  <a:cubicBezTo>
                    <a:pt x="3351" y="326"/>
                    <a:pt x="3455" y="349"/>
                    <a:pt x="3557" y="396"/>
                  </a:cubicBezTo>
                  <a:cubicBezTo>
                    <a:pt x="3900" y="553"/>
                    <a:pt x="4194" y="951"/>
                    <a:pt x="4398" y="1485"/>
                  </a:cubicBezTo>
                  <a:cubicBezTo>
                    <a:pt x="4247" y="1550"/>
                    <a:pt x="4090" y="1602"/>
                    <a:pt x="3930" y="1641"/>
                  </a:cubicBezTo>
                  <a:cubicBezTo>
                    <a:pt x="3707" y="1695"/>
                    <a:pt x="3476" y="1721"/>
                    <a:pt x="3246" y="1721"/>
                  </a:cubicBezTo>
                  <a:cubicBezTo>
                    <a:pt x="2844" y="1721"/>
                    <a:pt x="2453" y="1639"/>
                    <a:pt x="2093" y="1485"/>
                  </a:cubicBezTo>
                  <a:cubicBezTo>
                    <a:pt x="2140" y="1365"/>
                    <a:pt x="2191" y="1249"/>
                    <a:pt x="2248" y="1141"/>
                  </a:cubicBezTo>
                  <a:cubicBezTo>
                    <a:pt x="2525" y="616"/>
                    <a:pt x="2878" y="326"/>
                    <a:pt x="3246" y="326"/>
                  </a:cubicBezTo>
                  <a:close/>
                  <a:moveTo>
                    <a:pt x="1990" y="1798"/>
                  </a:moveTo>
                  <a:cubicBezTo>
                    <a:pt x="2384" y="1963"/>
                    <a:pt x="2810" y="2051"/>
                    <a:pt x="3248" y="2051"/>
                  </a:cubicBezTo>
                  <a:cubicBezTo>
                    <a:pt x="3505" y="2051"/>
                    <a:pt x="3761" y="2021"/>
                    <a:pt x="4009" y="1962"/>
                  </a:cubicBezTo>
                  <a:cubicBezTo>
                    <a:pt x="4179" y="1921"/>
                    <a:pt x="4344" y="1867"/>
                    <a:pt x="4504" y="1800"/>
                  </a:cubicBezTo>
                  <a:cubicBezTo>
                    <a:pt x="4617" y="2186"/>
                    <a:pt x="4685" y="2624"/>
                    <a:pt x="4700" y="3084"/>
                  </a:cubicBezTo>
                  <a:lnTo>
                    <a:pt x="1796" y="3084"/>
                  </a:lnTo>
                  <a:cubicBezTo>
                    <a:pt x="1809" y="2628"/>
                    <a:pt x="1876" y="2189"/>
                    <a:pt x="1990" y="1798"/>
                  </a:cubicBezTo>
                  <a:close/>
                  <a:moveTo>
                    <a:pt x="4697" y="3409"/>
                  </a:moveTo>
                  <a:cubicBezTo>
                    <a:pt x="4685" y="3870"/>
                    <a:pt x="4616" y="4309"/>
                    <a:pt x="4503" y="4696"/>
                  </a:cubicBezTo>
                  <a:cubicBezTo>
                    <a:pt x="4344" y="4628"/>
                    <a:pt x="4178" y="4573"/>
                    <a:pt x="4008" y="4532"/>
                  </a:cubicBezTo>
                  <a:cubicBezTo>
                    <a:pt x="3759" y="4473"/>
                    <a:pt x="3503" y="4443"/>
                    <a:pt x="3246" y="4443"/>
                  </a:cubicBezTo>
                  <a:cubicBezTo>
                    <a:pt x="2809" y="4443"/>
                    <a:pt x="2381" y="4530"/>
                    <a:pt x="1988" y="4696"/>
                  </a:cubicBezTo>
                  <a:cubicBezTo>
                    <a:pt x="1875" y="4306"/>
                    <a:pt x="1808" y="3868"/>
                    <a:pt x="1794" y="3409"/>
                  </a:cubicBezTo>
                  <a:close/>
                  <a:moveTo>
                    <a:pt x="1115" y="1277"/>
                  </a:moveTo>
                  <a:cubicBezTo>
                    <a:pt x="1290" y="1430"/>
                    <a:pt x="1482" y="1563"/>
                    <a:pt x="1682" y="1673"/>
                  </a:cubicBezTo>
                  <a:cubicBezTo>
                    <a:pt x="1551" y="2100"/>
                    <a:pt x="1475" y="2582"/>
                    <a:pt x="1462" y="3086"/>
                  </a:cubicBezTo>
                  <a:lnTo>
                    <a:pt x="1316" y="3086"/>
                  </a:lnTo>
                  <a:cubicBezTo>
                    <a:pt x="1227" y="3086"/>
                    <a:pt x="1149" y="3154"/>
                    <a:pt x="1148" y="3245"/>
                  </a:cubicBezTo>
                  <a:cubicBezTo>
                    <a:pt x="1144" y="3336"/>
                    <a:pt x="1218" y="3410"/>
                    <a:pt x="1310" y="3410"/>
                  </a:cubicBezTo>
                  <a:lnTo>
                    <a:pt x="1463" y="3410"/>
                  </a:lnTo>
                  <a:cubicBezTo>
                    <a:pt x="1476" y="3914"/>
                    <a:pt x="1552" y="4395"/>
                    <a:pt x="1683" y="4824"/>
                  </a:cubicBezTo>
                  <a:cubicBezTo>
                    <a:pt x="1482" y="4934"/>
                    <a:pt x="1291" y="5066"/>
                    <a:pt x="1116" y="5219"/>
                  </a:cubicBezTo>
                  <a:cubicBezTo>
                    <a:pt x="665" y="4739"/>
                    <a:pt x="378" y="4106"/>
                    <a:pt x="339" y="3409"/>
                  </a:cubicBezTo>
                  <a:lnTo>
                    <a:pt x="730" y="3409"/>
                  </a:lnTo>
                  <a:cubicBezTo>
                    <a:pt x="819" y="3409"/>
                    <a:pt x="898" y="3341"/>
                    <a:pt x="899" y="3252"/>
                  </a:cubicBezTo>
                  <a:cubicBezTo>
                    <a:pt x="902" y="3161"/>
                    <a:pt x="829" y="3086"/>
                    <a:pt x="738" y="3086"/>
                  </a:cubicBezTo>
                  <a:lnTo>
                    <a:pt x="339" y="3086"/>
                  </a:lnTo>
                  <a:cubicBezTo>
                    <a:pt x="378" y="2389"/>
                    <a:pt x="665" y="1757"/>
                    <a:pt x="1115" y="1277"/>
                  </a:cubicBezTo>
                  <a:close/>
                  <a:moveTo>
                    <a:pt x="6164" y="3409"/>
                  </a:moveTo>
                  <a:cubicBezTo>
                    <a:pt x="6131" y="4017"/>
                    <a:pt x="5913" y="4587"/>
                    <a:pt x="5531" y="5066"/>
                  </a:cubicBezTo>
                  <a:cubicBezTo>
                    <a:pt x="5482" y="5127"/>
                    <a:pt x="5431" y="5186"/>
                    <a:pt x="5379" y="5243"/>
                  </a:cubicBezTo>
                  <a:cubicBezTo>
                    <a:pt x="5201" y="5087"/>
                    <a:pt x="5009" y="4953"/>
                    <a:pt x="4802" y="4840"/>
                  </a:cubicBezTo>
                  <a:cubicBezTo>
                    <a:pt x="4933" y="4411"/>
                    <a:pt x="5012" y="3924"/>
                    <a:pt x="5027" y="3409"/>
                  </a:cubicBezTo>
                  <a:close/>
                  <a:moveTo>
                    <a:pt x="1799" y="5158"/>
                  </a:moveTo>
                  <a:cubicBezTo>
                    <a:pt x="1847" y="5278"/>
                    <a:pt x="1901" y="5394"/>
                    <a:pt x="1959" y="5505"/>
                  </a:cubicBezTo>
                  <a:cubicBezTo>
                    <a:pt x="2061" y="5701"/>
                    <a:pt x="2176" y="5870"/>
                    <a:pt x="2299" y="6010"/>
                  </a:cubicBezTo>
                  <a:cubicBezTo>
                    <a:pt x="1949" y="5889"/>
                    <a:pt x="1630" y="5705"/>
                    <a:pt x="1354" y="5470"/>
                  </a:cubicBezTo>
                  <a:cubicBezTo>
                    <a:pt x="1494" y="5352"/>
                    <a:pt x="1642" y="5247"/>
                    <a:pt x="1799" y="5158"/>
                  </a:cubicBezTo>
                  <a:close/>
                  <a:moveTo>
                    <a:pt x="4694" y="5156"/>
                  </a:moveTo>
                  <a:cubicBezTo>
                    <a:pt x="4853" y="5246"/>
                    <a:pt x="5001" y="5350"/>
                    <a:pt x="5141" y="5470"/>
                  </a:cubicBezTo>
                  <a:cubicBezTo>
                    <a:pt x="4862" y="5708"/>
                    <a:pt x="4539" y="5892"/>
                    <a:pt x="4193" y="6012"/>
                  </a:cubicBezTo>
                  <a:cubicBezTo>
                    <a:pt x="4390" y="5788"/>
                    <a:pt x="4559" y="5496"/>
                    <a:pt x="4694" y="5156"/>
                  </a:cubicBezTo>
                  <a:close/>
                  <a:moveTo>
                    <a:pt x="3248" y="4773"/>
                  </a:moveTo>
                  <a:cubicBezTo>
                    <a:pt x="3480" y="4773"/>
                    <a:pt x="3709" y="4801"/>
                    <a:pt x="3931" y="4855"/>
                  </a:cubicBezTo>
                  <a:cubicBezTo>
                    <a:pt x="4092" y="4892"/>
                    <a:pt x="4249" y="4945"/>
                    <a:pt x="4399" y="5010"/>
                  </a:cubicBezTo>
                  <a:cubicBezTo>
                    <a:pt x="4196" y="5543"/>
                    <a:pt x="3901" y="5941"/>
                    <a:pt x="3558" y="6098"/>
                  </a:cubicBezTo>
                  <a:cubicBezTo>
                    <a:pt x="3455" y="6145"/>
                    <a:pt x="3351" y="6169"/>
                    <a:pt x="3248" y="6169"/>
                  </a:cubicBezTo>
                  <a:cubicBezTo>
                    <a:pt x="2879" y="6169"/>
                    <a:pt x="2525" y="5879"/>
                    <a:pt x="2249" y="5353"/>
                  </a:cubicBezTo>
                  <a:cubicBezTo>
                    <a:pt x="2192" y="5245"/>
                    <a:pt x="2142" y="5129"/>
                    <a:pt x="2095" y="5009"/>
                  </a:cubicBezTo>
                  <a:cubicBezTo>
                    <a:pt x="2455" y="4855"/>
                    <a:pt x="2845" y="4773"/>
                    <a:pt x="3248" y="4773"/>
                  </a:cubicBezTo>
                  <a:close/>
                  <a:moveTo>
                    <a:pt x="3250" y="1"/>
                  </a:moveTo>
                  <a:cubicBezTo>
                    <a:pt x="1459" y="1"/>
                    <a:pt x="2" y="1458"/>
                    <a:pt x="1" y="3247"/>
                  </a:cubicBezTo>
                  <a:lnTo>
                    <a:pt x="1" y="3248"/>
                  </a:lnTo>
                  <a:lnTo>
                    <a:pt x="1" y="3250"/>
                  </a:lnTo>
                  <a:cubicBezTo>
                    <a:pt x="2" y="5040"/>
                    <a:pt x="1459" y="6497"/>
                    <a:pt x="3250" y="6497"/>
                  </a:cubicBezTo>
                  <a:cubicBezTo>
                    <a:pt x="3507" y="6497"/>
                    <a:pt x="3764" y="6468"/>
                    <a:pt x="4011" y="6408"/>
                  </a:cubicBezTo>
                  <a:cubicBezTo>
                    <a:pt x="4708" y="6240"/>
                    <a:pt x="5341" y="5839"/>
                    <a:pt x="5791" y="5275"/>
                  </a:cubicBezTo>
                  <a:cubicBezTo>
                    <a:pt x="6253" y="4694"/>
                    <a:pt x="6498" y="3994"/>
                    <a:pt x="6498" y="3250"/>
                  </a:cubicBezTo>
                  <a:cubicBezTo>
                    <a:pt x="6498" y="2811"/>
                    <a:pt x="6411" y="2386"/>
                    <a:pt x="6242" y="1985"/>
                  </a:cubicBezTo>
                  <a:cubicBezTo>
                    <a:pt x="6216" y="1922"/>
                    <a:pt x="6155" y="1885"/>
                    <a:pt x="6092" y="1885"/>
                  </a:cubicBezTo>
                  <a:cubicBezTo>
                    <a:pt x="6070" y="1885"/>
                    <a:pt x="6048" y="1889"/>
                    <a:pt x="6027" y="1898"/>
                  </a:cubicBezTo>
                  <a:cubicBezTo>
                    <a:pt x="5944" y="1933"/>
                    <a:pt x="5906" y="2029"/>
                    <a:pt x="5939" y="2113"/>
                  </a:cubicBezTo>
                  <a:cubicBezTo>
                    <a:pt x="6070" y="2422"/>
                    <a:pt x="6146" y="2749"/>
                    <a:pt x="6165" y="3084"/>
                  </a:cubicBezTo>
                  <a:lnTo>
                    <a:pt x="5030" y="3084"/>
                  </a:lnTo>
                  <a:cubicBezTo>
                    <a:pt x="5015" y="2570"/>
                    <a:pt x="4936" y="2084"/>
                    <a:pt x="4805" y="1654"/>
                  </a:cubicBezTo>
                  <a:cubicBezTo>
                    <a:pt x="5011" y="1541"/>
                    <a:pt x="5204" y="1406"/>
                    <a:pt x="5382" y="1251"/>
                  </a:cubicBezTo>
                  <a:cubicBezTo>
                    <a:pt x="5480" y="1356"/>
                    <a:pt x="5571" y="1468"/>
                    <a:pt x="5653" y="1587"/>
                  </a:cubicBezTo>
                  <a:cubicBezTo>
                    <a:pt x="5684" y="1633"/>
                    <a:pt x="5735" y="1658"/>
                    <a:pt x="5787" y="1658"/>
                  </a:cubicBezTo>
                  <a:cubicBezTo>
                    <a:pt x="5820" y="1658"/>
                    <a:pt x="5852" y="1648"/>
                    <a:pt x="5881" y="1629"/>
                  </a:cubicBezTo>
                  <a:cubicBezTo>
                    <a:pt x="5955" y="1578"/>
                    <a:pt x="5974" y="1476"/>
                    <a:pt x="5923" y="1401"/>
                  </a:cubicBezTo>
                  <a:cubicBezTo>
                    <a:pt x="5466" y="742"/>
                    <a:pt x="4787" y="276"/>
                    <a:pt x="4011" y="90"/>
                  </a:cubicBezTo>
                  <a:cubicBezTo>
                    <a:pt x="3764" y="30"/>
                    <a:pt x="3507" y="1"/>
                    <a:pt x="3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7" name="Google Shape;887;p46"/>
            <p:cNvSpPr/>
            <p:nvPr/>
          </p:nvSpPr>
          <p:spPr>
            <a:xfrm>
              <a:off x="3294475" y="2051550"/>
              <a:ext cx="44775" cy="15650"/>
            </a:xfrm>
            <a:custGeom>
              <a:avLst/>
              <a:gdLst/>
              <a:ahLst/>
              <a:cxnLst/>
              <a:rect l="l" t="t" r="r" b="b"/>
              <a:pathLst>
                <a:path w="1791" h="626" extrusionOk="0">
                  <a:moveTo>
                    <a:pt x="896" y="0"/>
                  </a:moveTo>
                  <a:cubicBezTo>
                    <a:pt x="595" y="0"/>
                    <a:pt x="294" y="115"/>
                    <a:pt x="65" y="345"/>
                  </a:cubicBezTo>
                  <a:cubicBezTo>
                    <a:pt x="1" y="409"/>
                    <a:pt x="1" y="513"/>
                    <a:pt x="65" y="577"/>
                  </a:cubicBezTo>
                  <a:cubicBezTo>
                    <a:pt x="97" y="609"/>
                    <a:pt x="139" y="625"/>
                    <a:pt x="181" y="625"/>
                  </a:cubicBezTo>
                  <a:cubicBezTo>
                    <a:pt x="222" y="625"/>
                    <a:pt x="264" y="609"/>
                    <a:pt x="296" y="577"/>
                  </a:cubicBezTo>
                  <a:cubicBezTo>
                    <a:pt x="462" y="412"/>
                    <a:pt x="679" y="330"/>
                    <a:pt x="896" y="330"/>
                  </a:cubicBezTo>
                  <a:cubicBezTo>
                    <a:pt x="1114" y="330"/>
                    <a:pt x="1331" y="412"/>
                    <a:pt x="1496" y="577"/>
                  </a:cubicBezTo>
                  <a:cubicBezTo>
                    <a:pt x="1528" y="609"/>
                    <a:pt x="1570" y="625"/>
                    <a:pt x="1612" y="625"/>
                  </a:cubicBezTo>
                  <a:cubicBezTo>
                    <a:pt x="1654" y="625"/>
                    <a:pt x="1696" y="610"/>
                    <a:pt x="1727" y="577"/>
                  </a:cubicBezTo>
                  <a:cubicBezTo>
                    <a:pt x="1791" y="513"/>
                    <a:pt x="1791" y="409"/>
                    <a:pt x="1727" y="345"/>
                  </a:cubicBezTo>
                  <a:cubicBezTo>
                    <a:pt x="1499" y="115"/>
                    <a:pt x="1197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8" name="Google Shape;888;p46"/>
            <p:cNvSpPr/>
            <p:nvPr/>
          </p:nvSpPr>
          <p:spPr>
            <a:xfrm>
              <a:off x="3283475" y="2035975"/>
              <a:ext cx="66850" cy="20200"/>
            </a:xfrm>
            <a:custGeom>
              <a:avLst/>
              <a:gdLst/>
              <a:ahLst/>
              <a:cxnLst/>
              <a:rect l="l" t="t" r="r" b="b"/>
              <a:pathLst>
                <a:path w="2674" h="808" extrusionOk="0">
                  <a:moveTo>
                    <a:pt x="1337" y="0"/>
                  </a:moveTo>
                  <a:cubicBezTo>
                    <a:pt x="856" y="0"/>
                    <a:pt x="404" y="188"/>
                    <a:pt x="65" y="526"/>
                  </a:cubicBezTo>
                  <a:cubicBezTo>
                    <a:pt x="1" y="591"/>
                    <a:pt x="1" y="694"/>
                    <a:pt x="65" y="759"/>
                  </a:cubicBezTo>
                  <a:cubicBezTo>
                    <a:pt x="97" y="791"/>
                    <a:pt x="138" y="807"/>
                    <a:pt x="180" y="807"/>
                  </a:cubicBezTo>
                  <a:cubicBezTo>
                    <a:pt x="222" y="807"/>
                    <a:pt x="264" y="791"/>
                    <a:pt x="296" y="759"/>
                  </a:cubicBezTo>
                  <a:cubicBezTo>
                    <a:pt x="574" y="481"/>
                    <a:pt x="943" y="327"/>
                    <a:pt x="1336" y="327"/>
                  </a:cubicBezTo>
                  <a:cubicBezTo>
                    <a:pt x="1729" y="327"/>
                    <a:pt x="2099" y="481"/>
                    <a:pt x="2377" y="759"/>
                  </a:cubicBezTo>
                  <a:cubicBezTo>
                    <a:pt x="2409" y="790"/>
                    <a:pt x="2451" y="807"/>
                    <a:pt x="2493" y="807"/>
                  </a:cubicBezTo>
                  <a:cubicBezTo>
                    <a:pt x="2535" y="807"/>
                    <a:pt x="2577" y="791"/>
                    <a:pt x="2608" y="759"/>
                  </a:cubicBezTo>
                  <a:cubicBezTo>
                    <a:pt x="2673" y="694"/>
                    <a:pt x="2673" y="591"/>
                    <a:pt x="2608" y="526"/>
                  </a:cubicBezTo>
                  <a:cubicBezTo>
                    <a:pt x="2270" y="188"/>
                    <a:pt x="1816" y="0"/>
                    <a:pt x="1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9" name="Google Shape;889;p46"/>
            <p:cNvSpPr/>
            <p:nvPr/>
          </p:nvSpPr>
          <p:spPr>
            <a:xfrm>
              <a:off x="3272525" y="2020525"/>
              <a:ext cx="88725" cy="24750"/>
            </a:xfrm>
            <a:custGeom>
              <a:avLst/>
              <a:gdLst/>
              <a:ahLst/>
              <a:cxnLst/>
              <a:rect l="l" t="t" r="r" b="b"/>
              <a:pathLst>
                <a:path w="3549" h="990" extrusionOk="0">
                  <a:moveTo>
                    <a:pt x="1775" y="1"/>
                  </a:moveTo>
                  <a:cubicBezTo>
                    <a:pt x="1128" y="1"/>
                    <a:pt x="522" y="252"/>
                    <a:pt x="64" y="708"/>
                  </a:cubicBezTo>
                  <a:cubicBezTo>
                    <a:pt x="1" y="772"/>
                    <a:pt x="1" y="876"/>
                    <a:pt x="64" y="940"/>
                  </a:cubicBezTo>
                  <a:cubicBezTo>
                    <a:pt x="97" y="972"/>
                    <a:pt x="139" y="989"/>
                    <a:pt x="181" y="989"/>
                  </a:cubicBezTo>
                  <a:cubicBezTo>
                    <a:pt x="223" y="989"/>
                    <a:pt x="265" y="972"/>
                    <a:pt x="297" y="940"/>
                  </a:cubicBezTo>
                  <a:cubicBezTo>
                    <a:pt x="691" y="546"/>
                    <a:pt x="1216" y="329"/>
                    <a:pt x="1775" y="329"/>
                  </a:cubicBezTo>
                  <a:cubicBezTo>
                    <a:pt x="2333" y="329"/>
                    <a:pt x="2857" y="546"/>
                    <a:pt x="3253" y="940"/>
                  </a:cubicBezTo>
                  <a:cubicBezTo>
                    <a:pt x="3284" y="971"/>
                    <a:pt x="3327" y="989"/>
                    <a:pt x="3369" y="989"/>
                  </a:cubicBezTo>
                  <a:cubicBezTo>
                    <a:pt x="3411" y="989"/>
                    <a:pt x="3453" y="973"/>
                    <a:pt x="3484" y="940"/>
                  </a:cubicBezTo>
                  <a:cubicBezTo>
                    <a:pt x="3548" y="876"/>
                    <a:pt x="3548" y="772"/>
                    <a:pt x="3484" y="708"/>
                  </a:cubicBezTo>
                  <a:cubicBezTo>
                    <a:pt x="3027" y="252"/>
                    <a:pt x="2421" y="1"/>
                    <a:pt x="1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0" name="Google Shape;890;p46"/>
            <p:cNvSpPr/>
            <p:nvPr/>
          </p:nvSpPr>
          <p:spPr>
            <a:xfrm>
              <a:off x="3294475" y="2249850"/>
              <a:ext cx="44850" cy="15650"/>
            </a:xfrm>
            <a:custGeom>
              <a:avLst/>
              <a:gdLst/>
              <a:ahLst/>
              <a:cxnLst/>
              <a:rect l="l" t="t" r="r" b="b"/>
              <a:pathLst>
                <a:path w="1794" h="626" extrusionOk="0">
                  <a:moveTo>
                    <a:pt x="181" y="0"/>
                  </a:moveTo>
                  <a:cubicBezTo>
                    <a:pt x="139" y="0"/>
                    <a:pt x="97" y="16"/>
                    <a:pt x="65" y="49"/>
                  </a:cubicBezTo>
                  <a:cubicBezTo>
                    <a:pt x="1" y="113"/>
                    <a:pt x="1" y="217"/>
                    <a:pt x="65" y="281"/>
                  </a:cubicBezTo>
                  <a:cubicBezTo>
                    <a:pt x="294" y="510"/>
                    <a:pt x="595" y="625"/>
                    <a:pt x="897" y="625"/>
                  </a:cubicBezTo>
                  <a:cubicBezTo>
                    <a:pt x="1198" y="623"/>
                    <a:pt x="1500" y="510"/>
                    <a:pt x="1728" y="281"/>
                  </a:cubicBezTo>
                  <a:cubicBezTo>
                    <a:pt x="1793" y="217"/>
                    <a:pt x="1793" y="113"/>
                    <a:pt x="1728" y="49"/>
                  </a:cubicBezTo>
                  <a:cubicBezTo>
                    <a:pt x="1696" y="16"/>
                    <a:pt x="1654" y="0"/>
                    <a:pt x="1612" y="0"/>
                  </a:cubicBezTo>
                  <a:cubicBezTo>
                    <a:pt x="1570" y="0"/>
                    <a:pt x="1528" y="16"/>
                    <a:pt x="1496" y="49"/>
                  </a:cubicBezTo>
                  <a:cubicBezTo>
                    <a:pt x="1331" y="214"/>
                    <a:pt x="1114" y="296"/>
                    <a:pt x="897" y="296"/>
                  </a:cubicBezTo>
                  <a:cubicBezTo>
                    <a:pt x="679" y="296"/>
                    <a:pt x="462" y="214"/>
                    <a:pt x="296" y="49"/>
                  </a:cubicBezTo>
                  <a:cubicBezTo>
                    <a:pt x="264" y="16"/>
                    <a:pt x="222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1" name="Google Shape;891;p46"/>
            <p:cNvSpPr/>
            <p:nvPr/>
          </p:nvSpPr>
          <p:spPr>
            <a:xfrm>
              <a:off x="3283425" y="2260850"/>
              <a:ext cx="66850" cy="20175"/>
            </a:xfrm>
            <a:custGeom>
              <a:avLst/>
              <a:gdLst/>
              <a:ahLst/>
              <a:cxnLst/>
              <a:rect l="l" t="t" r="r" b="b"/>
              <a:pathLst>
                <a:path w="2674" h="807" extrusionOk="0">
                  <a:moveTo>
                    <a:pt x="181" y="0"/>
                  </a:moveTo>
                  <a:cubicBezTo>
                    <a:pt x="139" y="0"/>
                    <a:pt x="97" y="17"/>
                    <a:pt x="65" y="49"/>
                  </a:cubicBezTo>
                  <a:cubicBezTo>
                    <a:pt x="1" y="113"/>
                    <a:pt x="1" y="217"/>
                    <a:pt x="65" y="281"/>
                  </a:cubicBezTo>
                  <a:cubicBezTo>
                    <a:pt x="417" y="632"/>
                    <a:pt x="878" y="807"/>
                    <a:pt x="1337" y="807"/>
                  </a:cubicBezTo>
                  <a:cubicBezTo>
                    <a:pt x="1798" y="807"/>
                    <a:pt x="2259" y="632"/>
                    <a:pt x="2609" y="281"/>
                  </a:cubicBezTo>
                  <a:cubicBezTo>
                    <a:pt x="2673" y="217"/>
                    <a:pt x="2673" y="113"/>
                    <a:pt x="2609" y="49"/>
                  </a:cubicBezTo>
                  <a:cubicBezTo>
                    <a:pt x="2577" y="17"/>
                    <a:pt x="2535" y="0"/>
                    <a:pt x="2493" y="0"/>
                  </a:cubicBezTo>
                  <a:cubicBezTo>
                    <a:pt x="2451" y="0"/>
                    <a:pt x="2410" y="17"/>
                    <a:pt x="2378" y="49"/>
                  </a:cubicBezTo>
                  <a:cubicBezTo>
                    <a:pt x="2090" y="336"/>
                    <a:pt x="1713" y="479"/>
                    <a:pt x="1336" y="479"/>
                  </a:cubicBezTo>
                  <a:cubicBezTo>
                    <a:pt x="960" y="479"/>
                    <a:pt x="583" y="336"/>
                    <a:pt x="296" y="49"/>
                  </a:cubicBezTo>
                  <a:cubicBezTo>
                    <a:pt x="265" y="17"/>
                    <a:pt x="223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2" name="Google Shape;892;p46"/>
            <p:cNvSpPr/>
            <p:nvPr/>
          </p:nvSpPr>
          <p:spPr>
            <a:xfrm>
              <a:off x="3272500" y="2271775"/>
              <a:ext cx="88725" cy="24700"/>
            </a:xfrm>
            <a:custGeom>
              <a:avLst/>
              <a:gdLst/>
              <a:ahLst/>
              <a:cxnLst/>
              <a:rect l="l" t="t" r="r" b="b"/>
              <a:pathLst>
                <a:path w="3549" h="988" extrusionOk="0">
                  <a:moveTo>
                    <a:pt x="180" y="0"/>
                  </a:moveTo>
                  <a:cubicBezTo>
                    <a:pt x="138" y="0"/>
                    <a:pt x="96" y="16"/>
                    <a:pt x="64" y="48"/>
                  </a:cubicBezTo>
                  <a:cubicBezTo>
                    <a:pt x="0" y="112"/>
                    <a:pt x="0" y="216"/>
                    <a:pt x="64" y="280"/>
                  </a:cubicBezTo>
                  <a:cubicBezTo>
                    <a:pt x="521" y="737"/>
                    <a:pt x="1128" y="987"/>
                    <a:pt x="1774" y="987"/>
                  </a:cubicBezTo>
                  <a:cubicBezTo>
                    <a:pt x="2421" y="987"/>
                    <a:pt x="3026" y="736"/>
                    <a:pt x="3484" y="280"/>
                  </a:cubicBezTo>
                  <a:cubicBezTo>
                    <a:pt x="3548" y="216"/>
                    <a:pt x="3548" y="112"/>
                    <a:pt x="3484" y="48"/>
                  </a:cubicBezTo>
                  <a:cubicBezTo>
                    <a:pt x="3452" y="17"/>
                    <a:pt x="3410" y="1"/>
                    <a:pt x="3368" y="1"/>
                  </a:cubicBezTo>
                  <a:cubicBezTo>
                    <a:pt x="3326" y="1"/>
                    <a:pt x="3284" y="17"/>
                    <a:pt x="3252" y="48"/>
                  </a:cubicBezTo>
                  <a:cubicBezTo>
                    <a:pt x="2858" y="442"/>
                    <a:pt x="2332" y="660"/>
                    <a:pt x="1774" y="660"/>
                  </a:cubicBezTo>
                  <a:cubicBezTo>
                    <a:pt x="1216" y="660"/>
                    <a:pt x="692" y="442"/>
                    <a:pt x="296" y="48"/>
                  </a:cubicBezTo>
                  <a:cubicBezTo>
                    <a:pt x="264" y="16"/>
                    <a:pt x="222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3" name="Google Shape;893;p46"/>
            <p:cNvSpPr/>
            <p:nvPr/>
          </p:nvSpPr>
          <p:spPr>
            <a:xfrm>
              <a:off x="3407800" y="2136475"/>
              <a:ext cx="16050" cy="44050"/>
            </a:xfrm>
            <a:custGeom>
              <a:avLst/>
              <a:gdLst/>
              <a:ahLst/>
              <a:cxnLst/>
              <a:rect l="l" t="t" r="r" b="b"/>
              <a:pathLst>
                <a:path w="642" h="1762" extrusionOk="0">
                  <a:moveTo>
                    <a:pt x="181" y="1"/>
                  </a:moveTo>
                  <a:cubicBezTo>
                    <a:pt x="139" y="1"/>
                    <a:pt x="97" y="17"/>
                    <a:pt x="65" y="49"/>
                  </a:cubicBezTo>
                  <a:cubicBezTo>
                    <a:pt x="1" y="114"/>
                    <a:pt x="1" y="216"/>
                    <a:pt x="65" y="281"/>
                  </a:cubicBezTo>
                  <a:cubicBezTo>
                    <a:pt x="224" y="441"/>
                    <a:pt x="313" y="655"/>
                    <a:pt x="313" y="881"/>
                  </a:cubicBezTo>
                  <a:cubicBezTo>
                    <a:pt x="313" y="1107"/>
                    <a:pt x="226" y="1320"/>
                    <a:pt x="65" y="1482"/>
                  </a:cubicBezTo>
                  <a:cubicBezTo>
                    <a:pt x="1" y="1545"/>
                    <a:pt x="1" y="1649"/>
                    <a:pt x="65" y="1713"/>
                  </a:cubicBezTo>
                  <a:cubicBezTo>
                    <a:pt x="96" y="1745"/>
                    <a:pt x="138" y="1761"/>
                    <a:pt x="180" y="1761"/>
                  </a:cubicBezTo>
                  <a:cubicBezTo>
                    <a:pt x="222" y="1761"/>
                    <a:pt x="264" y="1746"/>
                    <a:pt x="295" y="1713"/>
                  </a:cubicBezTo>
                  <a:cubicBezTo>
                    <a:pt x="518" y="1490"/>
                    <a:pt x="640" y="1195"/>
                    <a:pt x="640" y="881"/>
                  </a:cubicBezTo>
                  <a:cubicBezTo>
                    <a:pt x="641" y="567"/>
                    <a:pt x="520" y="272"/>
                    <a:pt x="296" y="49"/>
                  </a:cubicBezTo>
                  <a:cubicBezTo>
                    <a:pt x="264" y="17"/>
                    <a:pt x="222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4" name="Google Shape;894;p46"/>
            <p:cNvSpPr/>
            <p:nvPr/>
          </p:nvSpPr>
          <p:spPr>
            <a:xfrm>
              <a:off x="3418850" y="2125475"/>
              <a:ext cx="24950" cy="66075"/>
            </a:xfrm>
            <a:custGeom>
              <a:avLst/>
              <a:gdLst/>
              <a:ahLst/>
              <a:cxnLst/>
              <a:rect l="l" t="t" r="r" b="b"/>
              <a:pathLst>
                <a:path w="998" h="2643" extrusionOk="0">
                  <a:moveTo>
                    <a:pt x="180" y="1"/>
                  </a:moveTo>
                  <a:cubicBezTo>
                    <a:pt x="138" y="1"/>
                    <a:pt x="96" y="17"/>
                    <a:pt x="64" y="49"/>
                  </a:cubicBezTo>
                  <a:cubicBezTo>
                    <a:pt x="0" y="114"/>
                    <a:pt x="0" y="216"/>
                    <a:pt x="64" y="281"/>
                  </a:cubicBezTo>
                  <a:cubicBezTo>
                    <a:pt x="638" y="855"/>
                    <a:pt x="638" y="1788"/>
                    <a:pt x="64" y="2363"/>
                  </a:cubicBezTo>
                  <a:cubicBezTo>
                    <a:pt x="0" y="2427"/>
                    <a:pt x="0" y="2530"/>
                    <a:pt x="64" y="2594"/>
                  </a:cubicBezTo>
                  <a:cubicBezTo>
                    <a:pt x="95" y="2626"/>
                    <a:pt x="137" y="2643"/>
                    <a:pt x="179" y="2643"/>
                  </a:cubicBezTo>
                  <a:cubicBezTo>
                    <a:pt x="221" y="2643"/>
                    <a:pt x="263" y="2627"/>
                    <a:pt x="295" y="2594"/>
                  </a:cubicBezTo>
                  <a:cubicBezTo>
                    <a:pt x="998" y="1892"/>
                    <a:pt x="998" y="750"/>
                    <a:pt x="296" y="49"/>
                  </a:cubicBezTo>
                  <a:cubicBezTo>
                    <a:pt x="264" y="17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5" name="Google Shape;895;p46"/>
            <p:cNvSpPr/>
            <p:nvPr/>
          </p:nvSpPr>
          <p:spPr>
            <a:xfrm>
              <a:off x="3429750" y="2114550"/>
              <a:ext cx="30950" cy="87875"/>
            </a:xfrm>
            <a:custGeom>
              <a:avLst/>
              <a:gdLst/>
              <a:ahLst/>
              <a:cxnLst/>
              <a:rect l="l" t="t" r="r" b="b"/>
              <a:pathLst>
                <a:path w="1238" h="3515" extrusionOk="0">
                  <a:moveTo>
                    <a:pt x="180" y="1"/>
                  </a:moveTo>
                  <a:cubicBezTo>
                    <a:pt x="138" y="1"/>
                    <a:pt x="97" y="17"/>
                    <a:pt x="64" y="49"/>
                  </a:cubicBezTo>
                  <a:cubicBezTo>
                    <a:pt x="0" y="112"/>
                    <a:pt x="0" y="216"/>
                    <a:pt x="64" y="280"/>
                  </a:cubicBezTo>
                  <a:cubicBezTo>
                    <a:pt x="879" y="1096"/>
                    <a:pt x="879" y="2420"/>
                    <a:pt x="64" y="3235"/>
                  </a:cubicBezTo>
                  <a:cubicBezTo>
                    <a:pt x="0" y="3299"/>
                    <a:pt x="0" y="3402"/>
                    <a:pt x="64" y="3466"/>
                  </a:cubicBezTo>
                  <a:cubicBezTo>
                    <a:pt x="95" y="3498"/>
                    <a:pt x="137" y="3515"/>
                    <a:pt x="179" y="3515"/>
                  </a:cubicBezTo>
                  <a:cubicBezTo>
                    <a:pt x="221" y="3515"/>
                    <a:pt x="263" y="3499"/>
                    <a:pt x="297" y="3466"/>
                  </a:cubicBezTo>
                  <a:cubicBezTo>
                    <a:pt x="1238" y="2524"/>
                    <a:pt x="1238" y="992"/>
                    <a:pt x="297" y="49"/>
                  </a:cubicBezTo>
                  <a:cubicBezTo>
                    <a:pt x="264" y="17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6" name="Google Shape;896;p46"/>
            <p:cNvSpPr/>
            <p:nvPr/>
          </p:nvSpPr>
          <p:spPr>
            <a:xfrm>
              <a:off x="3209900" y="2136475"/>
              <a:ext cx="16025" cy="44050"/>
            </a:xfrm>
            <a:custGeom>
              <a:avLst/>
              <a:gdLst/>
              <a:ahLst/>
              <a:cxnLst/>
              <a:rect l="l" t="t" r="r" b="b"/>
              <a:pathLst>
                <a:path w="641" h="1762" extrusionOk="0">
                  <a:moveTo>
                    <a:pt x="461" y="1"/>
                  </a:moveTo>
                  <a:cubicBezTo>
                    <a:pt x="419" y="1"/>
                    <a:pt x="377" y="17"/>
                    <a:pt x="345" y="49"/>
                  </a:cubicBezTo>
                  <a:cubicBezTo>
                    <a:pt x="122" y="272"/>
                    <a:pt x="1" y="567"/>
                    <a:pt x="1" y="881"/>
                  </a:cubicBezTo>
                  <a:cubicBezTo>
                    <a:pt x="1" y="1195"/>
                    <a:pt x="122" y="1490"/>
                    <a:pt x="345" y="1713"/>
                  </a:cubicBezTo>
                  <a:cubicBezTo>
                    <a:pt x="377" y="1745"/>
                    <a:pt x="419" y="1761"/>
                    <a:pt x="462" y="1761"/>
                  </a:cubicBezTo>
                  <a:cubicBezTo>
                    <a:pt x="504" y="1761"/>
                    <a:pt x="546" y="1746"/>
                    <a:pt x="577" y="1713"/>
                  </a:cubicBezTo>
                  <a:cubicBezTo>
                    <a:pt x="641" y="1649"/>
                    <a:pt x="641" y="1545"/>
                    <a:pt x="577" y="1482"/>
                  </a:cubicBezTo>
                  <a:cubicBezTo>
                    <a:pt x="418" y="1321"/>
                    <a:pt x="329" y="1107"/>
                    <a:pt x="329" y="881"/>
                  </a:cubicBezTo>
                  <a:cubicBezTo>
                    <a:pt x="329" y="655"/>
                    <a:pt x="416" y="441"/>
                    <a:pt x="577" y="281"/>
                  </a:cubicBezTo>
                  <a:cubicBezTo>
                    <a:pt x="641" y="216"/>
                    <a:pt x="641" y="114"/>
                    <a:pt x="577" y="49"/>
                  </a:cubicBezTo>
                  <a:cubicBezTo>
                    <a:pt x="545" y="17"/>
                    <a:pt x="503" y="1"/>
                    <a:pt x="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7" name="Google Shape;897;p46"/>
            <p:cNvSpPr/>
            <p:nvPr/>
          </p:nvSpPr>
          <p:spPr>
            <a:xfrm>
              <a:off x="3189950" y="2125475"/>
              <a:ext cx="24975" cy="66075"/>
            </a:xfrm>
            <a:custGeom>
              <a:avLst/>
              <a:gdLst/>
              <a:ahLst/>
              <a:cxnLst/>
              <a:rect l="l" t="t" r="r" b="b"/>
              <a:pathLst>
                <a:path w="999" h="2643" extrusionOk="0">
                  <a:moveTo>
                    <a:pt x="819" y="1"/>
                  </a:moveTo>
                  <a:cubicBezTo>
                    <a:pt x="777" y="1"/>
                    <a:pt x="735" y="17"/>
                    <a:pt x="703" y="49"/>
                  </a:cubicBezTo>
                  <a:cubicBezTo>
                    <a:pt x="1" y="751"/>
                    <a:pt x="1" y="1892"/>
                    <a:pt x="703" y="2594"/>
                  </a:cubicBezTo>
                  <a:cubicBezTo>
                    <a:pt x="735" y="2626"/>
                    <a:pt x="777" y="2643"/>
                    <a:pt x="820" y="2643"/>
                  </a:cubicBezTo>
                  <a:cubicBezTo>
                    <a:pt x="861" y="2643"/>
                    <a:pt x="903" y="2627"/>
                    <a:pt x="935" y="2594"/>
                  </a:cubicBezTo>
                  <a:cubicBezTo>
                    <a:pt x="999" y="2530"/>
                    <a:pt x="999" y="2427"/>
                    <a:pt x="935" y="2363"/>
                  </a:cubicBezTo>
                  <a:cubicBezTo>
                    <a:pt x="359" y="1787"/>
                    <a:pt x="359" y="855"/>
                    <a:pt x="935" y="281"/>
                  </a:cubicBezTo>
                  <a:cubicBezTo>
                    <a:pt x="999" y="216"/>
                    <a:pt x="999" y="114"/>
                    <a:pt x="935" y="49"/>
                  </a:cubicBezTo>
                  <a:cubicBezTo>
                    <a:pt x="903" y="17"/>
                    <a:pt x="861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8" name="Google Shape;898;p46"/>
            <p:cNvSpPr/>
            <p:nvPr/>
          </p:nvSpPr>
          <p:spPr>
            <a:xfrm>
              <a:off x="3178875" y="2114550"/>
              <a:ext cx="25125" cy="87925"/>
            </a:xfrm>
            <a:custGeom>
              <a:avLst/>
              <a:gdLst/>
              <a:ahLst/>
              <a:cxnLst/>
              <a:rect l="l" t="t" r="r" b="b"/>
              <a:pathLst>
                <a:path w="1005" h="3517" extrusionOk="0">
                  <a:moveTo>
                    <a:pt x="824" y="1"/>
                  </a:moveTo>
                  <a:cubicBezTo>
                    <a:pt x="782" y="1"/>
                    <a:pt x="741" y="17"/>
                    <a:pt x="708" y="49"/>
                  </a:cubicBezTo>
                  <a:cubicBezTo>
                    <a:pt x="252" y="505"/>
                    <a:pt x="1" y="1112"/>
                    <a:pt x="1" y="1758"/>
                  </a:cubicBezTo>
                  <a:cubicBezTo>
                    <a:pt x="1" y="2404"/>
                    <a:pt x="252" y="3010"/>
                    <a:pt x="708" y="3467"/>
                  </a:cubicBezTo>
                  <a:cubicBezTo>
                    <a:pt x="740" y="3499"/>
                    <a:pt x="781" y="3517"/>
                    <a:pt x="823" y="3517"/>
                  </a:cubicBezTo>
                  <a:cubicBezTo>
                    <a:pt x="865" y="3517"/>
                    <a:pt x="907" y="3501"/>
                    <a:pt x="941" y="3467"/>
                  </a:cubicBezTo>
                  <a:cubicBezTo>
                    <a:pt x="1005" y="3403"/>
                    <a:pt x="1005" y="3300"/>
                    <a:pt x="941" y="3236"/>
                  </a:cubicBezTo>
                  <a:cubicBezTo>
                    <a:pt x="546" y="2842"/>
                    <a:pt x="329" y="2317"/>
                    <a:pt x="329" y="1758"/>
                  </a:cubicBezTo>
                  <a:cubicBezTo>
                    <a:pt x="329" y="1200"/>
                    <a:pt x="546" y="676"/>
                    <a:pt x="941" y="280"/>
                  </a:cubicBezTo>
                  <a:cubicBezTo>
                    <a:pt x="1005" y="216"/>
                    <a:pt x="1005" y="112"/>
                    <a:pt x="941" y="49"/>
                  </a:cubicBezTo>
                  <a:cubicBezTo>
                    <a:pt x="908" y="17"/>
                    <a:pt x="866" y="1"/>
                    <a:pt x="8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99" name="Google Shape;899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l" sz="23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rPr>
              <a:t>Plan rozwoju</a:t>
            </a:r>
            <a:endParaRPr sz="2300"/>
          </a:p>
        </p:txBody>
      </p:sp>
      <p:sp>
        <p:nvSpPr>
          <p:cNvPr id="900" name="Google Shape;900;p46"/>
          <p:cNvSpPr txBox="1"/>
          <p:nvPr/>
        </p:nvSpPr>
        <p:spPr>
          <a:xfrm>
            <a:off x="715100" y="2841650"/>
            <a:ext cx="1592400" cy="10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Wypracowanie współpracy z ekspertami w dziedzinie uzależnień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01" name="Google Shape;901;p46"/>
          <p:cNvSpPr txBox="1"/>
          <p:nvPr/>
        </p:nvSpPr>
        <p:spPr>
          <a:xfrm>
            <a:off x="861500" y="2519875"/>
            <a:ext cx="12996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rPr>
              <a:t>Etap 1</a:t>
            </a:r>
            <a:endParaRPr sz="1700">
              <a:solidFill>
                <a:schemeClr val="accent3"/>
              </a:solidFill>
              <a:latin typeface="Bowlby One"/>
              <a:ea typeface="Bowlby One"/>
              <a:cs typeface="Bowlby One"/>
              <a:sym typeface="Bowlby One"/>
            </a:endParaRPr>
          </a:p>
        </p:txBody>
      </p:sp>
      <p:sp>
        <p:nvSpPr>
          <p:cNvPr id="902" name="Google Shape;902;p46"/>
          <p:cNvSpPr txBox="1"/>
          <p:nvPr/>
        </p:nvSpPr>
        <p:spPr>
          <a:xfrm>
            <a:off x="2804941" y="1609010"/>
            <a:ext cx="1592400" cy="10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Znalezienie partnerów, którzy finansowali by nagrody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03" name="Google Shape;903;p46"/>
          <p:cNvSpPr txBox="1"/>
          <p:nvPr/>
        </p:nvSpPr>
        <p:spPr>
          <a:xfrm>
            <a:off x="2883691" y="2519875"/>
            <a:ext cx="13296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rPr>
              <a:t>Etap 2</a:t>
            </a:r>
            <a:endParaRPr sz="1700">
              <a:solidFill>
                <a:schemeClr val="accent3"/>
              </a:solidFill>
              <a:latin typeface="Bowlby One"/>
              <a:ea typeface="Bowlby One"/>
              <a:cs typeface="Bowlby One"/>
              <a:sym typeface="Bowlby One"/>
            </a:endParaRPr>
          </a:p>
        </p:txBody>
      </p:sp>
      <p:sp>
        <p:nvSpPr>
          <p:cNvPr id="904" name="Google Shape;904;p46"/>
          <p:cNvSpPr txBox="1"/>
          <p:nvPr/>
        </p:nvSpPr>
        <p:spPr>
          <a:xfrm>
            <a:off x="4789482" y="2841650"/>
            <a:ext cx="1592400" cy="10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Dalsza ekspansja i poszerzenie zakresu działania aplikacji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05" name="Google Shape;905;p46"/>
          <p:cNvSpPr txBox="1"/>
          <p:nvPr/>
        </p:nvSpPr>
        <p:spPr>
          <a:xfrm>
            <a:off x="4909182" y="2519875"/>
            <a:ext cx="13530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rPr>
              <a:t>Etap 3</a:t>
            </a:r>
            <a:endParaRPr sz="1700">
              <a:solidFill>
                <a:schemeClr val="accent3"/>
              </a:solidFill>
              <a:latin typeface="Bowlby One"/>
              <a:ea typeface="Bowlby One"/>
              <a:cs typeface="Bowlby One"/>
              <a:sym typeface="Bowlby One"/>
            </a:endParaRPr>
          </a:p>
        </p:txBody>
      </p:sp>
      <p:sp>
        <p:nvSpPr>
          <p:cNvPr id="906" name="Google Shape;906;p46"/>
          <p:cNvSpPr txBox="1"/>
          <p:nvPr/>
        </p:nvSpPr>
        <p:spPr>
          <a:xfrm>
            <a:off x="6835350" y="1839849"/>
            <a:ext cx="1592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Wejście na rynek międzynarodowy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07" name="Google Shape;907;p46"/>
          <p:cNvSpPr txBox="1"/>
          <p:nvPr/>
        </p:nvSpPr>
        <p:spPr>
          <a:xfrm>
            <a:off x="6955053" y="2519875"/>
            <a:ext cx="13530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7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rPr>
              <a:t>Etap 4</a:t>
            </a:r>
            <a:endParaRPr sz="1700">
              <a:solidFill>
                <a:schemeClr val="accent3"/>
              </a:solidFill>
              <a:latin typeface="Bowlby One"/>
              <a:ea typeface="Bowlby One"/>
              <a:cs typeface="Bowlby One"/>
              <a:sym typeface="Bowlby One"/>
            </a:endParaRPr>
          </a:p>
        </p:txBody>
      </p:sp>
      <p:sp>
        <p:nvSpPr>
          <p:cNvPr id="908" name="Google Shape;908;p46"/>
          <p:cNvSpPr/>
          <p:nvPr/>
        </p:nvSpPr>
        <p:spPr>
          <a:xfrm>
            <a:off x="1163000" y="1730088"/>
            <a:ext cx="696600" cy="405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46"/>
          <p:cNvSpPr/>
          <p:nvPr/>
        </p:nvSpPr>
        <p:spPr>
          <a:xfrm>
            <a:off x="5237382" y="1730088"/>
            <a:ext cx="696600" cy="405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46"/>
          <p:cNvSpPr/>
          <p:nvPr/>
        </p:nvSpPr>
        <p:spPr>
          <a:xfrm>
            <a:off x="3200191" y="3335550"/>
            <a:ext cx="696600" cy="405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" name="Google Shape;911;p46"/>
          <p:cNvGrpSpPr/>
          <p:nvPr/>
        </p:nvGrpSpPr>
        <p:grpSpPr>
          <a:xfrm>
            <a:off x="1387818" y="1785928"/>
            <a:ext cx="247570" cy="287510"/>
            <a:chOff x="6033500" y="2895350"/>
            <a:chExt cx="238025" cy="276425"/>
          </a:xfrm>
        </p:grpSpPr>
        <p:sp>
          <p:nvSpPr>
            <p:cNvPr id="912" name="Google Shape;912;p46"/>
            <p:cNvSpPr/>
            <p:nvPr/>
          </p:nvSpPr>
          <p:spPr>
            <a:xfrm>
              <a:off x="6033500" y="2895350"/>
              <a:ext cx="238025" cy="276425"/>
            </a:xfrm>
            <a:custGeom>
              <a:avLst/>
              <a:gdLst/>
              <a:ahLst/>
              <a:cxnLst/>
              <a:rect l="l" t="t" r="r" b="b"/>
              <a:pathLst>
                <a:path w="9521" h="11057" extrusionOk="0">
                  <a:moveTo>
                    <a:pt x="1750" y="1601"/>
                  </a:moveTo>
                  <a:cubicBezTo>
                    <a:pt x="1934" y="1601"/>
                    <a:pt x="2084" y="1750"/>
                    <a:pt x="2084" y="1935"/>
                  </a:cubicBezTo>
                  <a:cubicBezTo>
                    <a:pt x="2084" y="2120"/>
                    <a:pt x="1933" y="2271"/>
                    <a:pt x="1749" y="2271"/>
                  </a:cubicBezTo>
                  <a:lnTo>
                    <a:pt x="721" y="2271"/>
                  </a:lnTo>
                  <a:cubicBezTo>
                    <a:pt x="540" y="2271"/>
                    <a:pt x="384" y="2131"/>
                    <a:pt x="377" y="1952"/>
                  </a:cubicBezTo>
                  <a:cubicBezTo>
                    <a:pt x="367" y="1760"/>
                    <a:pt x="521" y="1601"/>
                    <a:pt x="711" y="1601"/>
                  </a:cubicBezTo>
                  <a:lnTo>
                    <a:pt x="1749" y="1601"/>
                  </a:lnTo>
                  <a:cubicBezTo>
                    <a:pt x="1749" y="1601"/>
                    <a:pt x="1750" y="1601"/>
                    <a:pt x="1750" y="1601"/>
                  </a:cubicBezTo>
                  <a:close/>
                  <a:moveTo>
                    <a:pt x="8160" y="347"/>
                  </a:moveTo>
                  <a:lnTo>
                    <a:pt x="8159" y="2335"/>
                  </a:lnTo>
                  <a:lnTo>
                    <a:pt x="7399" y="1806"/>
                  </a:lnTo>
                  <a:cubicBezTo>
                    <a:pt x="7371" y="1786"/>
                    <a:pt x="7339" y="1778"/>
                    <a:pt x="7306" y="1778"/>
                  </a:cubicBezTo>
                  <a:cubicBezTo>
                    <a:pt x="7273" y="1778"/>
                    <a:pt x="7241" y="1786"/>
                    <a:pt x="7213" y="1806"/>
                  </a:cubicBezTo>
                  <a:lnTo>
                    <a:pt x="6453" y="2335"/>
                  </a:lnTo>
                  <a:lnTo>
                    <a:pt x="6453" y="347"/>
                  </a:lnTo>
                  <a:close/>
                  <a:moveTo>
                    <a:pt x="1750" y="3393"/>
                  </a:moveTo>
                  <a:cubicBezTo>
                    <a:pt x="1933" y="3393"/>
                    <a:pt x="2084" y="3542"/>
                    <a:pt x="2084" y="3728"/>
                  </a:cubicBezTo>
                  <a:cubicBezTo>
                    <a:pt x="2084" y="3912"/>
                    <a:pt x="1933" y="4063"/>
                    <a:pt x="1749" y="4063"/>
                  </a:cubicBezTo>
                  <a:lnTo>
                    <a:pt x="722" y="4063"/>
                  </a:lnTo>
                  <a:cubicBezTo>
                    <a:pt x="542" y="4063"/>
                    <a:pt x="386" y="3924"/>
                    <a:pt x="378" y="3744"/>
                  </a:cubicBezTo>
                  <a:cubicBezTo>
                    <a:pt x="369" y="3552"/>
                    <a:pt x="522" y="3393"/>
                    <a:pt x="712" y="3393"/>
                  </a:cubicBezTo>
                  <a:close/>
                  <a:moveTo>
                    <a:pt x="1750" y="5207"/>
                  </a:moveTo>
                  <a:cubicBezTo>
                    <a:pt x="1933" y="5207"/>
                    <a:pt x="2084" y="5356"/>
                    <a:pt x="2084" y="5542"/>
                  </a:cubicBezTo>
                  <a:cubicBezTo>
                    <a:pt x="2084" y="5726"/>
                    <a:pt x="1933" y="5877"/>
                    <a:pt x="1749" y="5877"/>
                  </a:cubicBezTo>
                  <a:lnTo>
                    <a:pt x="722" y="5877"/>
                  </a:lnTo>
                  <a:cubicBezTo>
                    <a:pt x="542" y="5877"/>
                    <a:pt x="386" y="5738"/>
                    <a:pt x="378" y="5559"/>
                  </a:cubicBezTo>
                  <a:cubicBezTo>
                    <a:pt x="369" y="5368"/>
                    <a:pt x="522" y="5207"/>
                    <a:pt x="712" y="5207"/>
                  </a:cubicBezTo>
                  <a:close/>
                  <a:moveTo>
                    <a:pt x="1752" y="7001"/>
                  </a:moveTo>
                  <a:cubicBezTo>
                    <a:pt x="1934" y="7001"/>
                    <a:pt x="2084" y="7151"/>
                    <a:pt x="2084" y="7335"/>
                  </a:cubicBezTo>
                  <a:cubicBezTo>
                    <a:pt x="2084" y="7520"/>
                    <a:pt x="1933" y="7670"/>
                    <a:pt x="1749" y="7670"/>
                  </a:cubicBezTo>
                  <a:lnTo>
                    <a:pt x="722" y="7670"/>
                  </a:lnTo>
                  <a:cubicBezTo>
                    <a:pt x="542" y="7670"/>
                    <a:pt x="386" y="7531"/>
                    <a:pt x="378" y="7352"/>
                  </a:cubicBezTo>
                  <a:cubicBezTo>
                    <a:pt x="369" y="7161"/>
                    <a:pt x="522" y="7001"/>
                    <a:pt x="712" y="7001"/>
                  </a:cubicBezTo>
                  <a:lnTo>
                    <a:pt x="1750" y="7001"/>
                  </a:lnTo>
                  <a:cubicBezTo>
                    <a:pt x="1750" y="7001"/>
                    <a:pt x="1751" y="7001"/>
                    <a:pt x="1752" y="7001"/>
                  </a:cubicBezTo>
                  <a:close/>
                  <a:moveTo>
                    <a:pt x="1749" y="8793"/>
                  </a:moveTo>
                  <a:cubicBezTo>
                    <a:pt x="1933" y="8793"/>
                    <a:pt x="2084" y="8943"/>
                    <a:pt x="2084" y="9127"/>
                  </a:cubicBezTo>
                  <a:cubicBezTo>
                    <a:pt x="2084" y="9312"/>
                    <a:pt x="1933" y="9463"/>
                    <a:pt x="1749" y="9463"/>
                  </a:cubicBezTo>
                  <a:lnTo>
                    <a:pt x="721" y="9463"/>
                  </a:lnTo>
                  <a:cubicBezTo>
                    <a:pt x="540" y="9463"/>
                    <a:pt x="384" y="9324"/>
                    <a:pt x="377" y="9144"/>
                  </a:cubicBezTo>
                  <a:cubicBezTo>
                    <a:pt x="367" y="8953"/>
                    <a:pt x="521" y="8793"/>
                    <a:pt x="711" y="8793"/>
                  </a:cubicBezTo>
                  <a:close/>
                  <a:moveTo>
                    <a:pt x="2105" y="1"/>
                  </a:moveTo>
                  <a:cubicBezTo>
                    <a:pt x="1440" y="1"/>
                    <a:pt x="902" y="539"/>
                    <a:pt x="902" y="1204"/>
                  </a:cubicBezTo>
                  <a:lnTo>
                    <a:pt x="902" y="1274"/>
                  </a:lnTo>
                  <a:lnTo>
                    <a:pt x="727" y="1274"/>
                  </a:lnTo>
                  <a:cubicBezTo>
                    <a:pt x="387" y="1274"/>
                    <a:pt x="93" y="1523"/>
                    <a:pt x="51" y="1860"/>
                  </a:cubicBezTo>
                  <a:cubicBezTo>
                    <a:pt x="0" y="2266"/>
                    <a:pt x="318" y="2614"/>
                    <a:pt x="715" y="2614"/>
                  </a:cubicBezTo>
                  <a:lnTo>
                    <a:pt x="902" y="2614"/>
                  </a:lnTo>
                  <a:lnTo>
                    <a:pt x="902" y="3068"/>
                  </a:lnTo>
                  <a:lnTo>
                    <a:pt x="727" y="3068"/>
                  </a:lnTo>
                  <a:cubicBezTo>
                    <a:pt x="387" y="3068"/>
                    <a:pt x="93" y="3317"/>
                    <a:pt x="51" y="3654"/>
                  </a:cubicBezTo>
                  <a:cubicBezTo>
                    <a:pt x="0" y="4060"/>
                    <a:pt x="318" y="4407"/>
                    <a:pt x="715" y="4407"/>
                  </a:cubicBezTo>
                  <a:lnTo>
                    <a:pt x="902" y="4407"/>
                  </a:lnTo>
                  <a:lnTo>
                    <a:pt x="902" y="4861"/>
                  </a:lnTo>
                  <a:lnTo>
                    <a:pt x="727" y="4861"/>
                  </a:lnTo>
                  <a:cubicBezTo>
                    <a:pt x="387" y="4861"/>
                    <a:pt x="93" y="5109"/>
                    <a:pt x="51" y="5446"/>
                  </a:cubicBezTo>
                  <a:cubicBezTo>
                    <a:pt x="0" y="5852"/>
                    <a:pt x="318" y="6199"/>
                    <a:pt x="715" y="6199"/>
                  </a:cubicBezTo>
                  <a:lnTo>
                    <a:pt x="902" y="6199"/>
                  </a:lnTo>
                  <a:lnTo>
                    <a:pt x="902" y="6653"/>
                  </a:lnTo>
                  <a:lnTo>
                    <a:pt x="727" y="6653"/>
                  </a:lnTo>
                  <a:cubicBezTo>
                    <a:pt x="387" y="6653"/>
                    <a:pt x="93" y="6901"/>
                    <a:pt x="51" y="7239"/>
                  </a:cubicBezTo>
                  <a:cubicBezTo>
                    <a:pt x="0" y="7644"/>
                    <a:pt x="318" y="7991"/>
                    <a:pt x="715" y="7991"/>
                  </a:cubicBezTo>
                  <a:lnTo>
                    <a:pt x="902" y="7991"/>
                  </a:lnTo>
                  <a:lnTo>
                    <a:pt x="902" y="8445"/>
                  </a:lnTo>
                  <a:lnTo>
                    <a:pt x="727" y="8445"/>
                  </a:lnTo>
                  <a:cubicBezTo>
                    <a:pt x="387" y="8445"/>
                    <a:pt x="93" y="8693"/>
                    <a:pt x="51" y="9031"/>
                  </a:cubicBezTo>
                  <a:cubicBezTo>
                    <a:pt x="0" y="9437"/>
                    <a:pt x="318" y="9783"/>
                    <a:pt x="715" y="9783"/>
                  </a:cubicBezTo>
                  <a:lnTo>
                    <a:pt x="902" y="9783"/>
                  </a:lnTo>
                  <a:lnTo>
                    <a:pt x="902" y="9855"/>
                  </a:lnTo>
                  <a:cubicBezTo>
                    <a:pt x="902" y="10519"/>
                    <a:pt x="1440" y="11057"/>
                    <a:pt x="2105" y="11057"/>
                  </a:cubicBezTo>
                  <a:lnTo>
                    <a:pt x="9349" y="11057"/>
                  </a:lnTo>
                  <a:cubicBezTo>
                    <a:pt x="9444" y="11057"/>
                    <a:pt x="9520" y="10981"/>
                    <a:pt x="9520" y="10887"/>
                  </a:cubicBezTo>
                  <a:lnTo>
                    <a:pt x="9520" y="3598"/>
                  </a:lnTo>
                  <a:cubicBezTo>
                    <a:pt x="9520" y="3591"/>
                    <a:pt x="9517" y="3586"/>
                    <a:pt x="9514" y="3581"/>
                  </a:cubicBezTo>
                  <a:cubicBezTo>
                    <a:pt x="9463" y="3525"/>
                    <a:pt x="9408" y="3502"/>
                    <a:pt x="9358" y="3502"/>
                  </a:cubicBezTo>
                  <a:cubicBezTo>
                    <a:pt x="9269" y="3502"/>
                    <a:pt x="9196" y="3576"/>
                    <a:pt x="9196" y="3667"/>
                  </a:cubicBezTo>
                  <a:lnTo>
                    <a:pt x="9196" y="9859"/>
                  </a:lnTo>
                  <a:cubicBezTo>
                    <a:pt x="9196" y="10342"/>
                    <a:pt x="8804" y="10734"/>
                    <a:pt x="8321" y="10734"/>
                  </a:cubicBezTo>
                  <a:lnTo>
                    <a:pt x="2100" y="10734"/>
                  </a:lnTo>
                  <a:cubicBezTo>
                    <a:pt x="1616" y="10734"/>
                    <a:pt x="1225" y="10342"/>
                    <a:pt x="1225" y="9859"/>
                  </a:cubicBezTo>
                  <a:lnTo>
                    <a:pt x="1225" y="9782"/>
                  </a:lnTo>
                  <a:lnTo>
                    <a:pt x="1751" y="9782"/>
                  </a:lnTo>
                  <a:cubicBezTo>
                    <a:pt x="2090" y="9782"/>
                    <a:pt x="2385" y="9534"/>
                    <a:pt x="2427" y="9196"/>
                  </a:cubicBezTo>
                  <a:cubicBezTo>
                    <a:pt x="2477" y="8791"/>
                    <a:pt x="2159" y="8444"/>
                    <a:pt x="1763" y="8444"/>
                  </a:cubicBezTo>
                  <a:lnTo>
                    <a:pt x="1225" y="8444"/>
                  </a:lnTo>
                  <a:lnTo>
                    <a:pt x="1225" y="7990"/>
                  </a:lnTo>
                  <a:lnTo>
                    <a:pt x="1751" y="7990"/>
                  </a:lnTo>
                  <a:cubicBezTo>
                    <a:pt x="2090" y="7990"/>
                    <a:pt x="2385" y="7742"/>
                    <a:pt x="2427" y="7404"/>
                  </a:cubicBezTo>
                  <a:cubicBezTo>
                    <a:pt x="2477" y="6999"/>
                    <a:pt x="2159" y="6652"/>
                    <a:pt x="1763" y="6652"/>
                  </a:cubicBezTo>
                  <a:lnTo>
                    <a:pt x="1225" y="6652"/>
                  </a:lnTo>
                  <a:lnTo>
                    <a:pt x="1225" y="6198"/>
                  </a:lnTo>
                  <a:lnTo>
                    <a:pt x="1751" y="6198"/>
                  </a:lnTo>
                  <a:cubicBezTo>
                    <a:pt x="2090" y="6198"/>
                    <a:pt x="2385" y="5949"/>
                    <a:pt x="2427" y="5612"/>
                  </a:cubicBezTo>
                  <a:cubicBezTo>
                    <a:pt x="2477" y="5206"/>
                    <a:pt x="2159" y="4859"/>
                    <a:pt x="1763" y="4859"/>
                  </a:cubicBezTo>
                  <a:lnTo>
                    <a:pt x="1225" y="4859"/>
                  </a:lnTo>
                  <a:lnTo>
                    <a:pt x="1225" y="4406"/>
                  </a:lnTo>
                  <a:lnTo>
                    <a:pt x="1751" y="4406"/>
                  </a:lnTo>
                  <a:cubicBezTo>
                    <a:pt x="2090" y="4406"/>
                    <a:pt x="2385" y="4157"/>
                    <a:pt x="2427" y="3820"/>
                  </a:cubicBezTo>
                  <a:cubicBezTo>
                    <a:pt x="2477" y="3414"/>
                    <a:pt x="2159" y="3067"/>
                    <a:pt x="1763" y="3067"/>
                  </a:cubicBezTo>
                  <a:lnTo>
                    <a:pt x="1225" y="3067"/>
                  </a:lnTo>
                  <a:lnTo>
                    <a:pt x="1225" y="2613"/>
                  </a:lnTo>
                  <a:lnTo>
                    <a:pt x="1751" y="2613"/>
                  </a:lnTo>
                  <a:cubicBezTo>
                    <a:pt x="2090" y="2613"/>
                    <a:pt x="2385" y="2365"/>
                    <a:pt x="2427" y="2028"/>
                  </a:cubicBezTo>
                  <a:cubicBezTo>
                    <a:pt x="2477" y="1622"/>
                    <a:pt x="2159" y="1275"/>
                    <a:pt x="1763" y="1275"/>
                  </a:cubicBezTo>
                  <a:lnTo>
                    <a:pt x="1225" y="1275"/>
                  </a:lnTo>
                  <a:lnTo>
                    <a:pt x="1225" y="1198"/>
                  </a:lnTo>
                  <a:cubicBezTo>
                    <a:pt x="1225" y="715"/>
                    <a:pt x="1616" y="323"/>
                    <a:pt x="2100" y="323"/>
                  </a:cubicBezTo>
                  <a:lnTo>
                    <a:pt x="6129" y="323"/>
                  </a:lnTo>
                  <a:lnTo>
                    <a:pt x="6129" y="2648"/>
                  </a:lnTo>
                  <a:cubicBezTo>
                    <a:pt x="6129" y="2709"/>
                    <a:pt x="6162" y="2764"/>
                    <a:pt x="6216" y="2793"/>
                  </a:cubicBezTo>
                  <a:cubicBezTo>
                    <a:pt x="6240" y="2806"/>
                    <a:pt x="6266" y="2812"/>
                    <a:pt x="6292" y="2812"/>
                  </a:cubicBezTo>
                  <a:cubicBezTo>
                    <a:pt x="6325" y="2812"/>
                    <a:pt x="6357" y="2802"/>
                    <a:pt x="6385" y="2782"/>
                  </a:cubicBezTo>
                  <a:lnTo>
                    <a:pt x="7306" y="2141"/>
                  </a:lnTo>
                  <a:lnTo>
                    <a:pt x="8227" y="2782"/>
                  </a:lnTo>
                  <a:cubicBezTo>
                    <a:pt x="8254" y="2802"/>
                    <a:pt x="8288" y="2811"/>
                    <a:pt x="8320" y="2811"/>
                  </a:cubicBezTo>
                  <a:cubicBezTo>
                    <a:pt x="8366" y="2811"/>
                    <a:pt x="8413" y="2792"/>
                    <a:pt x="8446" y="2751"/>
                  </a:cubicBezTo>
                  <a:cubicBezTo>
                    <a:pt x="8471" y="2721"/>
                    <a:pt x="8483" y="2682"/>
                    <a:pt x="8483" y="2643"/>
                  </a:cubicBezTo>
                  <a:lnTo>
                    <a:pt x="8483" y="343"/>
                  </a:lnTo>
                  <a:cubicBezTo>
                    <a:pt x="8887" y="421"/>
                    <a:pt x="9195" y="778"/>
                    <a:pt x="9195" y="1205"/>
                  </a:cubicBezTo>
                  <a:lnTo>
                    <a:pt x="9195" y="3015"/>
                  </a:lnTo>
                  <a:cubicBezTo>
                    <a:pt x="9196" y="3103"/>
                    <a:pt x="9269" y="3177"/>
                    <a:pt x="9358" y="3177"/>
                  </a:cubicBezTo>
                  <a:cubicBezTo>
                    <a:pt x="9447" y="3177"/>
                    <a:pt x="9520" y="3105"/>
                    <a:pt x="9520" y="3015"/>
                  </a:cubicBezTo>
                  <a:lnTo>
                    <a:pt x="9520" y="1204"/>
                  </a:lnTo>
                  <a:cubicBezTo>
                    <a:pt x="9520" y="539"/>
                    <a:pt x="8981" y="1"/>
                    <a:pt x="8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6"/>
            <p:cNvSpPr/>
            <p:nvPr/>
          </p:nvSpPr>
          <p:spPr>
            <a:xfrm>
              <a:off x="6099500" y="2960525"/>
              <a:ext cx="147300" cy="146200"/>
            </a:xfrm>
            <a:custGeom>
              <a:avLst/>
              <a:gdLst/>
              <a:ahLst/>
              <a:cxnLst/>
              <a:rect l="l" t="t" r="r" b="b"/>
              <a:pathLst>
                <a:path w="5892" h="5848" extrusionOk="0">
                  <a:moveTo>
                    <a:pt x="1230" y="329"/>
                  </a:moveTo>
                  <a:cubicBezTo>
                    <a:pt x="1267" y="329"/>
                    <a:pt x="1303" y="343"/>
                    <a:pt x="1332" y="371"/>
                  </a:cubicBezTo>
                  <a:lnTo>
                    <a:pt x="2169" y="1208"/>
                  </a:lnTo>
                  <a:cubicBezTo>
                    <a:pt x="2225" y="1264"/>
                    <a:pt x="2225" y="1354"/>
                    <a:pt x="2169" y="1411"/>
                  </a:cubicBezTo>
                  <a:lnTo>
                    <a:pt x="1965" y="1615"/>
                  </a:lnTo>
                  <a:lnTo>
                    <a:pt x="924" y="576"/>
                  </a:lnTo>
                  <a:lnTo>
                    <a:pt x="1128" y="371"/>
                  </a:lnTo>
                  <a:cubicBezTo>
                    <a:pt x="1156" y="343"/>
                    <a:pt x="1193" y="329"/>
                    <a:pt x="1230" y="329"/>
                  </a:cubicBezTo>
                  <a:close/>
                  <a:moveTo>
                    <a:pt x="4538" y="3637"/>
                  </a:moveTo>
                  <a:cubicBezTo>
                    <a:pt x="4575" y="3637"/>
                    <a:pt x="4612" y="3651"/>
                    <a:pt x="4639" y="3679"/>
                  </a:cubicBezTo>
                  <a:lnTo>
                    <a:pt x="5477" y="4516"/>
                  </a:lnTo>
                  <a:cubicBezTo>
                    <a:pt x="5533" y="4572"/>
                    <a:pt x="5533" y="4663"/>
                    <a:pt x="5477" y="4719"/>
                  </a:cubicBezTo>
                  <a:lnTo>
                    <a:pt x="5272" y="4923"/>
                  </a:lnTo>
                  <a:lnTo>
                    <a:pt x="4233" y="3883"/>
                  </a:lnTo>
                  <a:lnTo>
                    <a:pt x="4437" y="3679"/>
                  </a:lnTo>
                  <a:cubicBezTo>
                    <a:pt x="4465" y="3651"/>
                    <a:pt x="4502" y="3637"/>
                    <a:pt x="4538" y="3637"/>
                  </a:cubicBezTo>
                  <a:close/>
                  <a:moveTo>
                    <a:pt x="1230" y="1"/>
                  </a:moveTo>
                  <a:cubicBezTo>
                    <a:pt x="1109" y="1"/>
                    <a:pt x="988" y="47"/>
                    <a:pt x="897" y="138"/>
                  </a:cubicBezTo>
                  <a:lnTo>
                    <a:pt x="576" y="460"/>
                  </a:lnTo>
                  <a:cubicBezTo>
                    <a:pt x="205" y="830"/>
                    <a:pt x="0" y="1325"/>
                    <a:pt x="0" y="1849"/>
                  </a:cubicBezTo>
                  <a:cubicBezTo>
                    <a:pt x="0" y="2374"/>
                    <a:pt x="205" y="2867"/>
                    <a:pt x="576" y="3238"/>
                  </a:cubicBezTo>
                  <a:lnTo>
                    <a:pt x="934" y="3596"/>
                  </a:lnTo>
                  <a:cubicBezTo>
                    <a:pt x="967" y="3628"/>
                    <a:pt x="1009" y="3644"/>
                    <a:pt x="1051" y="3644"/>
                  </a:cubicBezTo>
                  <a:cubicBezTo>
                    <a:pt x="1093" y="3644"/>
                    <a:pt x="1135" y="3628"/>
                    <a:pt x="1167" y="3596"/>
                  </a:cubicBezTo>
                  <a:cubicBezTo>
                    <a:pt x="1231" y="3532"/>
                    <a:pt x="1231" y="3428"/>
                    <a:pt x="1167" y="3365"/>
                  </a:cubicBezTo>
                  <a:lnTo>
                    <a:pt x="808" y="3005"/>
                  </a:lnTo>
                  <a:cubicBezTo>
                    <a:pt x="498" y="2696"/>
                    <a:pt x="329" y="2286"/>
                    <a:pt x="329" y="1849"/>
                  </a:cubicBezTo>
                  <a:cubicBezTo>
                    <a:pt x="329" y="1467"/>
                    <a:pt x="457" y="1106"/>
                    <a:pt x="696" y="813"/>
                  </a:cubicBezTo>
                  <a:lnTo>
                    <a:pt x="1731" y="1849"/>
                  </a:lnTo>
                  <a:cubicBezTo>
                    <a:pt x="1608" y="1982"/>
                    <a:pt x="1540" y="2154"/>
                    <a:pt x="1540" y="2336"/>
                  </a:cubicBezTo>
                  <a:cubicBezTo>
                    <a:pt x="1540" y="2527"/>
                    <a:pt x="1615" y="2708"/>
                    <a:pt x="1750" y="2843"/>
                  </a:cubicBezTo>
                  <a:lnTo>
                    <a:pt x="3003" y="4097"/>
                  </a:lnTo>
                  <a:cubicBezTo>
                    <a:pt x="3138" y="4231"/>
                    <a:pt x="3319" y="4307"/>
                    <a:pt x="3511" y="4307"/>
                  </a:cubicBezTo>
                  <a:cubicBezTo>
                    <a:pt x="3693" y="4307"/>
                    <a:pt x="3866" y="4239"/>
                    <a:pt x="3998" y="4115"/>
                  </a:cubicBezTo>
                  <a:lnTo>
                    <a:pt x="5032" y="5150"/>
                  </a:lnTo>
                  <a:cubicBezTo>
                    <a:pt x="4862" y="5290"/>
                    <a:pt x="4663" y="5395"/>
                    <a:pt x="4451" y="5455"/>
                  </a:cubicBezTo>
                  <a:cubicBezTo>
                    <a:pt x="4302" y="5498"/>
                    <a:pt x="4150" y="5519"/>
                    <a:pt x="3999" y="5519"/>
                  </a:cubicBezTo>
                  <a:cubicBezTo>
                    <a:pt x="3571" y="5519"/>
                    <a:pt x="3153" y="5351"/>
                    <a:pt x="2842" y="5040"/>
                  </a:cubicBezTo>
                  <a:lnTo>
                    <a:pt x="1658" y="3856"/>
                  </a:lnTo>
                  <a:cubicBezTo>
                    <a:pt x="1626" y="3824"/>
                    <a:pt x="1584" y="3807"/>
                    <a:pt x="1542" y="3807"/>
                  </a:cubicBezTo>
                  <a:cubicBezTo>
                    <a:pt x="1500" y="3807"/>
                    <a:pt x="1458" y="3824"/>
                    <a:pt x="1426" y="3856"/>
                  </a:cubicBezTo>
                  <a:cubicBezTo>
                    <a:pt x="1362" y="3920"/>
                    <a:pt x="1362" y="4024"/>
                    <a:pt x="1426" y="4088"/>
                  </a:cubicBezTo>
                  <a:lnTo>
                    <a:pt x="2610" y="5272"/>
                  </a:lnTo>
                  <a:cubicBezTo>
                    <a:pt x="2983" y="5645"/>
                    <a:pt x="3485" y="5847"/>
                    <a:pt x="4000" y="5847"/>
                  </a:cubicBezTo>
                  <a:cubicBezTo>
                    <a:pt x="4181" y="5847"/>
                    <a:pt x="4365" y="5822"/>
                    <a:pt x="4543" y="5771"/>
                  </a:cubicBezTo>
                  <a:cubicBezTo>
                    <a:pt x="4859" y="5680"/>
                    <a:pt x="5153" y="5508"/>
                    <a:pt x="5388" y="5272"/>
                  </a:cubicBezTo>
                  <a:lnTo>
                    <a:pt x="5708" y="4951"/>
                  </a:lnTo>
                  <a:cubicBezTo>
                    <a:pt x="5892" y="4768"/>
                    <a:pt x="5892" y="4467"/>
                    <a:pt x="5708" y="4284"/>
                  </a:cubicBezTo>
                  <a:lnTo>
                    <a:pt x="4872" y="3447"/>
                  </a:lnTo>
                  <a:cubicBezTo>
                    <a:pt x="4780" y="3356"/>
                    <a:pt x="4659" y="3310"/>
                    <a:pt x="4538" y="3310"/>
                  </a:cubicBezTo>
                  <a:cubicBezTo>
                    <a:pt x="4417" y="3310"/>
                    <a:pt x="4296" y="3356"/>
                    <a:pt x="4204" y="3447"/>
                  </a:cubicBezTo>
                  <a:lnTo>
                    <a:pt x="3787" y="3864"/>
                  </a:lnTo>
                  <a:cubicBezTo>
                    <a:pt x="3714" y="3938"/>
                    <a:pt x="3615" y="3979"/>
                    <a:pt x="3512" y="3979"/>
                  </a:cubicBezTo>
                  <a:cubicBezTo>
                    <a:pt x="3408" y="3979"/>
                    <a:pt x="3310" y="3938"/>
                    <a:pt x="3237" y="3864"/>
                  </a:cubicBezTo>
                  <a:lnTo>
                    <a:pt x="1982" y="2611"/>
                  </a:lnTo>
                  <a:cubicBezTo>
                    <a:pt x="1909" y="2538"/>
                    <a:pt x="1869" y="2439"/>
                    <a:pt x="1869" y="2336"/>
                  </a:cubicBezTo>
                  <a:cubicBezTo>
                    <a:pt x="1869" y="2233"/>
                    <a:pt x="1909" y="2134"/>
                    <a:pt x="1982" y="2061"/>
                  </a:cubicBezTo>
                  <a:lnTo>
                    <a:pt x="2401" y="1642"/>
                  </a:lnTo>
                  <a:cubicBezTo>
                    <a:pt x="2584" y="1459"/>
                    <a:pt x="2584" y="1159"/>
                    <a:pt x="2401" y="976"/>
                  </a:cubicBezTo>
                  <a:lnTo>
                    <a:pt x="1563" y="138"/>
                  </a:lnTo>
                  <a:cubicBezTo>
                    <a:pt x="1471" y="47"/>
                    <a:pt x="1351" y="1"/>
                    <a:pt x="1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" name="Google Shape;914;p46"/>
          <p:cNvGrpSpPr/>
          <p:nvPr/>
        </p:nvGrpSpPr>
        <p:grpSpPr>
          <a:xfrm>
            <a:off x="5480378" y="1786167"/>
            <a:ext cx="210594" cy="287042"/>
            <a:chOff x="3215125" y="2443825"/>
            <a:chExt cx="202475" cy="275975"/>
          </a:xfrm>
        </p:grpSpPr>
        <p:sp>
          <p:nvSpPr>
            <p:cNvPr id="915" name="Google Shape;915;p46"/>
            <p:cNvSpPr/>
            <p:nvPr/>
          </p:nvSpPr>
          <p:spPr>
            <a:xfrm>
              <a:off x="3215125" y="2443825"/>
              <a:ext cx="202475" cy="275975"/>
            </a:xfrm>
            <a:custGeom>
              <a:avLst/>
              <a:gdLst/>
              <a:ahLst/>
              <a:cxnLst/>
              <a:rect l="l" t="t" r="r" b="b"/>
              <a:pathLst>
                <a:path w="8099" h="11039" extrusionOk="0">
                  <a:moveTo>
                    <a:pt x="7603" y="1658"/>
                  </a:moveTo>
                  <a:cubicBezTo>
                    <a:pt x="7704" y="1702"/>
                    <a:pt x="7776" y="1802"/>
                    <a:pt x="7776" y="1919"/>
                  </a:cubicBezTo>
                  <a:lnTo>
                    <a:pt x="7776" y="3516"/>
                  </a:lnTo>
                  <a:cubicBezTo>
                    <a:pt x="7776" y="3632"/>
                    <a:pt x="7705" y="3733"/>
                    <a:pt x="7603" y="3777"/>
                  </a:cubicBezTo>
                  <a:lnTo>
                    <a:pt x="7603" y="1658"/>
                  </a:lnTo>
                  <a:close/>
                  <a:moveTo>
                    <a:pt x="918" y="1"/>
                  </a:moveTo>
                  <a:cubicBezTo>
                    <a:pt x="411" y="1"/>
                    <a:pt x="0" y="413"/>
                    <a:pt x="0" y="919"/>
                  </a:cubicBezTo>
                  <a:lnTo>
                    <a:pt x="0" y="10120"/>
                  </a:lnTo>
                  <a:cubicBezTo>
                    <a:pt x="0" y="10627"/>
                    <a:pt x="411" y="11038"/>
                    <a:pt x="918" y="11038"/>
                  </a:cubicBezTo>
                  <a:lnTo>
                    <a:pt x="6684" y="11038"/>
                  </a:lnTo>
                  <a:cubicBezTo>
                    <a:pt x="7191" y="11038"/>
                    <a:pt x="7603" y="10627"/>
                    <a:pt x="7603" y="10120"/>
                  </a:cubicBezTo>
                  <a:lnTo>
                    <a:pt x="7603" y="4099"/>
                  </a:lnTo>
                  <a:cubicBezTo>
                    <a:pt x="7884" y="4046"/>
                    <a:pt x="8099" y="3796"/>
                    <a:pt x="8099" y="3497"/>
                  </a:cubicBezTo>
                  <a:lnTo>
                    <a:pt x="8099" y="1872"/>
                  </a:lnTo>
                  <a:cubicBezTo>
                    <a:pt x="8099" y="1573"/>
                    <a:pt x="7884" y="1324"/>
                    <a:pt x="7603" y="1270"/>
                  </a:cubicBezTo>
                  <a:lnTo>
                    <a:pt x="7603" y="172"/>
                  </a:lnTo>
                  <a:cubicBezTo>
                    <a:pt x="7603" y="77"/>
                    <a:pt x="7526" y="1"/>
                    <a:pt x="7432" y="1"/>
                  </a:cubicBezTo>
                  <a:lnTo>
                    <a:pt x="6142" y="1"/>
                  </a:lnTo>
                  <a:cubicBezTo>
                    <a:pt x="6134" y="1"/>
                    <a:pt x="6126" y="4"/>
                    <a:pt x="6120" y="9"/>
                  </a:cubicBezTo>
                  <a:cubicBezTo>
                    <a:pt x="5971" y="151"/>
                    <a:pt x="6069" y="325"/>
                    <a:pt x="6206" y="325"/>
                  </a:cubicBezTo>
                  <a:lnTo>
                    <a:pt x="6687" y="325"/>
                  </a:lnTo>
                  <a:cubicBezTo>
                    <a:pt x="7013" y="325"/>
                    <a:pt x="7278" y="589"/>
                    <a:pt x="7278" y="916"/>
                  </a:cubicBezTo>
                  <a:lnTo>
                    <a:pt x="7278" y="10124"/>
                  </a:lnTo>
                  <a:cubicBezTo>
                    <a:pt x="7278" y="10450"/>
                    <a:pt x="7013" y="10715"/>
                    <a:pt x="6687" y="10715"/>
                  </a:cubicBezTo>
                  <a:lnTo>
                    <a:pt x="913" y="10715"/>
                  </a:lnTo>
                  <a:cubicBezTo>
                    <a:pt x="587" y="10715"/>
                    <a:pt x="322" y="10450"/>
                    <a:pt x="322" y="10124"/>
                  </a:cubicBezTo>
                  <a:lnTo>
                    <a:pt x="322" y="494"/>
                  </a:lnTo>
                  <a:cubicBezTo>
                    <a:pt x="322" y="400"/>
                    <a:pt x="398" y="325"/>
                    <a:pt x="493" y="325"/>
                  </a:cubicBezTo>
                  <a:lnTo>
                    <a:pt x="5521" y="325"/>
                  </a:lnTo>
                  <a:cubicBezTo>
                    <a:pt x="5534" y="325"/>
                    <a:pt x="5547" y="320"/>
                    <a:pt x="5556" y="311"/>
                  </a:cubicBezTo>
                  <a:cubicBezTo>
                    <a:pt x="5698" y="172"/>
                    <a:pt x="5600" y="1"/>
                    <a:pt x="5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6"/>
            <p:cNvSpPr/>
            <p:nvPr/>
          </p:nvSpPr>
          <p:spPr>
            <a:xfrm>
              <a:off x="3297775" y="2683925"/>
              <a:ext cx="24575" cy="24575"/>
            </a:xfrm>
            <a:custGeom>
              <a:avLst/>
              <a:gdLst/>
              <a:ahLst/>
              <a:cxnLst/>
              <a:rect l="l" t="t" r="r" b="b"/>
              <a:pathLst>
                <a:path w="983" h="983" extrusionOk="0">
                  <a:moveTo>
                    <a:pt x="495" y="327"/>
                  </a:moveTo>
                  <a:cubicBezTo>
                    <a:pt x="584" y="327"/>
                    <a:pt x="657" y="400"/>
                    <a:pt x="657" y="491"/>
                  </a:cubicBezTo>
                  <a:cubicBezTo>
                    <a:pt x="657" y="581"/>
                    <a:pt x="584" y="655"/>
                    <a:pt x="493" y="655"/>
                  </a:cubicBezTo>
                  <a:cubicBezTo>
                    <a:pt x="403" y="655"/>
                    <a:pt x="330" y="581"/>
                    <a:pt x="330" y="491"/>
                  </a:cubicBezTo>
                  <a:cubicBezTo>
                    <a:pt x="330" y="401"/>
                    <a:pt x="403" y="327"/>
                    <a:pt x="493" y="327"/>
                  </a:cubicBezTo>
                  <a:cubicBezTo>
                    <a:pt x="494" y="327"/>
                    <a:pt x="495" y="327"/>
                    <a:pt x="495" y="327"/>
                  </a:cubicBezTo>
                  <a:close/>
                  <a:moveTo>
                    <a:pt x="489" y="0"/>
                  </a:moveTo>
                  <a:cubicBezTo>
                    <a:pt x="219" y="0"/>
                    <a:pt x="1" y="222"/>
                    <a:pt x="1" y="491"/>
                  </a:cubicBezTo>
                  <a:cubicBezTo>
                    <a:pt x="1" y="762"/>
                    <a:pt x="221" y="982"/>
                    <a:pt x="492" y="982"/>
                  </a:cubicBezTo>
                  <a:cubicBezTo>
                    <a:pt x="763" y="982"/>
                    <a:pt x="983" y="762"/>
                    <a:pt x="983" y="491"/>
                  </a:cubicBezTo>
                  <a:cubicBezTo>
                    <a:pt x="983" y="221"/>
                    <a:pt x="763" y="0"/>
                    <a:pt x="492" y="0"/>
                  </a:cubicBezTo>
                  <a:cubicBezTo>
                    <a:pt x="491" y="0"/>
                    <a:pt x="490" y="0"/>
                    <a:pt x="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6"/>
            <p:cNvSpPr/>
            <p:nvPr/>
          </p:nvSpPr>
          <p:spPr>
            <a:xfrm>
              <a:off x="3284700" y="2463300"/>
              <a:ext cx="50750" cy="8100"/>
            </a:xfrm>
            <a:custGeom>
              <a:avLst/>
              <a:gdLst/>
              <a:ahLst/>
              <a:cxnLst/>
              <a:rect l="l" t="t" r="r" b="b"/>
              <a:pathLst>
                <a:path w="2030" h="324" extrusionOk="0">
                  <a:moveTo>
                    <a:pt x="180" y="0"/>
                  </a:moveTo>
                  <a:cubicBezTo>
                    <a:pt x="98" y="0"/>
                    <a:pt x="23" y="59"/>
                    <a:pt x="12" y="142"/>
                  </a:cubicBezTo>
                  <a:cubicBezTo>
                    <a:pt x="1" y="239"/>
                    <a:pt x="77" y="323"/>
                    <a:pt x="174" y="323"/>
                  </a:cubicBezTo>
                  <a:lnTo>
                    <a:pt x="1857" y="323"/>
                  </a:lnTo>
                  <a:cubicBezTo>
                    <a:pt x="1953" y="323"/>
                    <a:pt x="2030" y="239"/>
                    <a:pt x="2018" y="142"/>
                  </a:cubicBezTo>
                  <a:cubicBezTo>
                    <a:pt x="2008" y="59"/>
                    <a:pt x="1934" y="0"/>
                    <a:pt x="1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6"/>
            <p:cNvSpPr/>
            <p:nvPr/>
          </p:nvSpPr>
          <p:spPr>
            <a:xfrm>
              <a:off x="3268750" y="2463400"/>
              <a:ext cx="8675" cy="8225"/>
            </a:xfrm>
            <a:custGeom>
              <a:avLst/>
              <a:gdLst/>
              <a:ahLst/>
              <a:cxnLst/>
              <a:rect l="l" t="t" r="r" b="b"/>
              <a:pathLst>
                <a:path w="347" h="329" extrusionOk="0">
                  <a:moveTo>
                    <a:pt x="177" y="1"/>
                  </a:moveTo>
                  <a:cubicBezTo>
                    <a:pt x="133" y="1"/>
                    <a:pt x="89" y="18"/>
                    <a:pt x="57" y="51"/>
                  </a:cubicBezTo>
                  <a:cubicBezTo>
                    <a:pt x="8" y="106"/>
                    <a:pt x="1" y="192"/>
                    <a:pt x="41" y="255"/>
                  </a:cubicBezTo>
                  <a:cubicBezTo>
                    <a:pt x="72" y="301"/>
                    <a:pt x="126" y="328"/>
                    <a:pt x="179" y="328"/>
                  </a:cubicBezTo>
                  <a:cubicBezTo>
                    <a:pt x="195" y="328"/>
                    <a:pt x="210" y="326"/>
                    <a:pt x="225" y="321"/>
                  </a:cubicBezTo>
                  <a:cubicBezTo>
                    <a:pt x="288" y="301"/>
                    <a:pt x="334" y="245"/>
                    <a:pt x="340" y="180"/>
                  </a:cubicBezTo>
                  <a:cubicBezTo>
                    <a:pt x="346" y="114"/>
                    <a:pt x="312" y="50"/>
                    <a:pt x="254" y="20"/>
                  </a:cubicBezTo>
                  <a:cubicBezTo>
                    <a:pt x="230" y="7"/>
                    <a:pt x="204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6"/>
            <p:cNvSpPr/>
            <p:nvPr/>
          </p:nvSpPr>
          <p:spPr>
            <a:xfrm>
              <a:off x="3230725" y="2487050"/>
              <a:ext cx="158275" cy="191700"/>
            </a:xfrm>
            <a:custGeom>
              <a:avLst/>
              <a:gdLst/>
              <a:ahLst/>
              <a:cxnLst/>
              <a:rect l="l" t="t" r="r" b="b"/>
              <a:pathLst>
                <a:path w="6331" h="7668" extrusionOk="0">
                  <a:moveTo>
                    <a:pt x="5607" y="325"/>
                  </a:moveTo>
                  <a:cubicBezTo>
                    <a:pt x="5827" y="325"/>
                    <a:pt x="6006" y="503"/>
                    <a:pt x="6006" y="724"/>
                  </a:cubicBezTo>
                  <a:lnTo>
                    <a:pt x="6006" y="6946"/>
                  </a:lnTo>
                  <a:cubicBezTo>
                    <a:pt x="6006" y="7166"/>
                    <a:pt x="5828" y="7346"/>
                    <a:pt x="5607" y="7346"/>
                  </a:cubicBezTo>
                  <a:lnTo>
                    <a:pt x="724" y="7346"/>
                  </a:lnTo>
                  <a:cubicBezTo>
                    <a:pt x="504" y="7346"/>
                    <a:pt x="325" y="7166"/>
                    <a:pt x="325" y="6946"/>
                  </a:cubicBezTo>
                  <a:lnTo>
                    <a:pt x="325" y="724"/>
                  </a:lnTo>
                  <a:cubicBezTo>
                    <a:pt x="325" y="504"/>
                    <a:pt x="503" y="325"/>
                    <a:pt x="724" y="325"/>
                  </a:cubicBezTo>
                  <a:close/>
                  <a:moveTo>
                    <a:pt x="728" y="0"/>
                  </a:moveTo>
                  <a:cubicBezTo>
                    <a:pt x="327" y="0"/>
                    <a:pt x="1" y="325"/>
                    <a:pt x="1" y="727"/>
                  </a:cubicBezTo>
                  <a:lnTo>
                    <a:pt x="1" y="6941"/>
                  </a:lnTo>
                  <a:cubicBezTo>
                    <a:pt x="1" y="7342"/>
                    <a:pt x="326" y="7668"/>
                    <a:pt x="728" y="7668"/>
                  </a:cubicBezTo>
                  <a:lnTo>
                    <a:pt x="5603" y="7668"/>
                  </a:lnTo>
                  <a:cubicBezTo>
                    <a:pt x="5604" y="7668"/>
                    <a:pt x="5604" y="7668"/>
                    <a:pt x="5605" y="7668"/>
                  </a:cubicBezTo>
                  <a:cubicBezTo>
                    <a:pt x="6005" y="7668"/>
                    <a:pt x="6330" y="7342"/>
                    <a:pt x="6330" y="6943"/>
                  </a:cubicBezTo>
                  <a:lnTo>
                    <a:pt x="6330" y="727"/>
                  </a:lnTo>
                  <a:cubicBezTo>
                    <a:pt x="6330" y="325"/>
                    <a:pt x="6005" y="0"/>
                    <a:pt x="5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6"/>
            <p:cNvSpPr/>
            <p:nvPr/>
          </p:nvSpPr>
          <p:spPr>
            <a:xfrm>
              <a:off x="3255600" y="2507025"/>
              <a:ext cx="109075" cy="144250"/>
            </a:xfrm>
            <a:custGeom>
              <a:avLst/>
              <a:gdLst/>
              <a:ahLst/>
              <a:cxnLst/>
              <a:rect l="l" t="t" r="r" b="b"/>
              <a:pathLst>
                <a:path w="4363" h="5770" extrusionOk="0">
                  <a:moveTo>
                    <a:pt x="2180" y="320"/>
                  </a:moveTo>
                  <a:cubicBezTo>
                    <a:pt x="3003" y="320"/>
                    <a:pt x="3671" y="987"/>
                    <a:pt x="3671" y="1807"/>
                  </a:cubicBezTo>
                  <a:lnTo>
                    <a:pt x="3671" y="2677"/>
                  </a:lnTo>
                  <a:lnTo>
                    <a:pt x="3110" y="2677"/>
                  </a:lnTo>
                  <a:lnTo>
                    <a:pt x="3110" y="1823"/>
                  </a:lnTo>
                  <a:cubicBezTo>
                    <a:pt x="3110" y="1334"/>
                    <a:pt x="2712" y="896"/>
                    <a:pt x="2222" y="870"/>
                  </a:cubicBezTo>
                  <a:cubicBezTo>
                    <a:pt x="2206" y="869"/>
                    <a:pt x="2189" y="868"/>
                    <a:pt x="2172" y="868"/>
                  </a:cubicBezTo>
                  <a:cubicBezTo>
                    <a:pt x="1654" y="868"/>
                    <a:pt x="1231" y="1289"/>
                    <a:pt x="1231" y="1808"/>
                  </a:cubicBezTo>
                  <a:lnTo>
                    <a:pt x="1231" y="2678"/>
                  </a:lnTo>
                  <a:lnTo>
                    <a:pt x="691" y="2678"/>
                  </a:lnTo>
                  <a:lnTo>
                    <a:pt x="691" y="1828"/>
                  </a:lnTo>
                  <a:cubicBezTo>
                    <a:pt x="691" y="1068"/>
                    <a:pt x="1254" y="416"/>
                    <a:pt x="2009" y="330"/>
                  </a:cubicBezTo>
                  <a:cubicBezTo>
                    <a:pt x="2066" y="323"/>
                    <a:pt x="2124" y="320"/>
                    <a:pt x="2180" y="320"/>
                  </a:cubicBezTo>
                  <a:close/>
                  <a:moveTo>
                    <a:pt x="2169" y="1196"/>
                  </a:moveTo>
                  <a:cubicBezTo>
                    <a:pt x="2509" y="1196"/>
                    <a:pt x="2785" y="1470"/>
                    <a:pt x="2785" y="1808"/>
                  </a:cubicBezTo>
                  <a:lnTo>
                    <a:pt x="2785" y="2680"/>
                  </a:lnTo>
                  <a:lnTo>
                    <a:pt x="1554" y="2680"/>
                  </a:lnTo>
                  <a:lnTo>
                    <a:pt x="1554" y="1820"/>
                  </a:lnTo>
                  <a:cubicBezTo>
                    <a:pt x="1554" y="1519"/>
                    <a:pt x="1766" y="1255"/>
                    <a:pt x="2062" y="1205"/>
                  </a:cubicBezTo>
                  <a:cubicBezTo>
                    <a:pt x="2098" y="1199"/>
                    <a:pt x="2134" y="1196"/>
                    <a:pt x="2169" y="1196"/>
                  </a:cubicBezTo>
                  <a:close/>
                  <a:moveTo>
                    <a:pt x="2180" y="0"/>
                  </a:moveTo>
                  <a:cubicBezTo>
                    <a:pt x="1180" y="0"/>
                    <a:pt x="367" y="814"/>
                    <a:pt x="367" y="1814"/>
                  </a:cubicBezTo>
                  <a:lnTo>
                    <a:pt x="367" y="2724"/>
                  </a:lnTo>
                  <a:cubicBezTo>
                    <a:pt x="162" y="2739"/>
                    <a:pt x="0" y="2906"/>
                    <a:pt x="0" y="3108"/>
                  </a:cubicBezTo>
                  <a:lnTo>
                    <a:pt x="0" y="5598"/>
                  </a:lnTo>
                  <a:cubicBezTo>
                    <a:pt x="0" y="5692"/>
                    <a:pt x="76" y="5768"/>
                    <a:pt x="170" y="5768"/>
                  </a:cubicBezTo>
                  <a:lnTo>
                    <a:pt x="848" y="5768"/>
                  </a:lnTo>
                  <a:cubicBezTo>
                    <a:pt x="867" y="5768"/>
                    <a:pt x="887" y="5760"/>
                    <a:pt x="902" y="5746"/>
                  </a:cubicBezTo>
                  <a:cubicBezTo>
                    <a:pt x="1034" y="5607"/>
                    <a:pt x="934" y="5445"/>
                    <a:pt x="797" y="5445"/>
                  </a:cubicBezTo>
                  <a:lnTo>
                    <a:pt x="388" y="5445"/>
                  </a:lnTo>
                  <a:cubicBezTo>
                    <a:pt x="353" y="5445"/>
                    <a:pt x="325" y="5416"/>
                    <a:pt x="325" y="5382"/>
                  </a:cubicBezTo>
                  <a:lnTo>
                    <a:pt x="325" y="3089"/>
                  </a:lnTo>
                  <a:cubicBezTo>
                    <a:pt x="325" y="3054"/>
                    <a:pt x="354" y="3027"/>
                    <a:pt x="388" y="3027"/>
                  </a:cubicBezTo>
                  <a:lnTo>
                    <a:pt x="3956" y="3027"/>
                  </a:lnTo>
                  <a:cubicBezTo>
                    <a:pt x="3991" y="3027"/>
                    <a:pt x="4019" y="3055"/>
                    <a:pt x="4019" y="3089"/>
                  </a:cubicBezTo>
                  <a:lnTo>
                    <a:pt x="4019" y="5382"/>
                  </a:lnTo>
                  <a:cubicBezTo>
                    <a:pt x="4019" y="5417"/>
                    <a:pt x="3989" y="5445"/>
                    <a:pt x="3956" y="5445"/>
                  </a:cubicBezTo>
                  <a:lnTo>
                    <a:pt x="1406" y="5445"/>
                  </a:lnTo>
                  <a:cubicBezTo>
                    <a:pt x="1322" y="5445"/>
                    <a:pt x="1248" y="5505"/>
                    <a:pt x="1237" y="5587"/>
                  </a:cubicBezTo>
                  <a:cubicBezTo>
                    <a:pt x="1226" y="5686"/>
                    <a:pt x="1304" y="5769"/>
                    <a:pt x="1402" y="5769"/>
                  </a:cubicBezTo>
                  <a:lnTo>
                    <a:pt x="3972" y="5769"/>
                  </a:lnTo>
                  <a:cubicBezTo>
                    <a:pt x="4188" y="5769"/>
                    <a:pt x="4363" y="5594"/>
                    <a:pt x="4363" y="5377"/>
                  </a:cubicBezTo>
                  <a:lnTo>
                    <a:pt x="4363" y="3110"/>
                  </a:lnTo>
                  <a:cubicBezTo>
                    <a:pt x="4363" y="2906"/>
                    <a:pt x="4200" y="2739"/>
                    <a:pt x="3996" y="2724"/>
                  </a:cubicBezTo>
                  <a:lnTo>
                    <a:pt x="3996" y="1836"/>
                  </a:lnTo>
                  <a:cubicBezTo>
                    <a:pt x="3996" y="875"/>
                    <a:pt x="3257" y="65"/>
                    <a:pt x="2298" y="4"/>
                  </a:cubicBezTo>
                  <a:cubicBezTo>
                    <a:pt x="2258" y="1"/>
                    <a:pt x="2219" y="0"/>
                    <a:pt x="2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6"/>
            <p:cNvSpPr/>
            <p:nvPr/>
          </p:nvSpPr>
          <p:spPr>
            <a:xfrm>
              <a:off x="3290350" y="2589150"/>
              <a:ext cx="39425" cy="47000"/>
            </a:xfrm>
            <a:custGeom>
              <a:avLst/>
              <a:gdLst/>
              <a:ahLst/>
              <a:cxnLst/>
              <a:rect l="l" t="t" r="r" b="b"/>
              <a:pathLst>
                <a:path w="1577" h="1880" extrusionOk="0">
                  <a:moveTo>
                    <a:pt x="790" y="331"/>
                  </a:moveTo>
                  <a:cubicBezTo>
                    <a:pt x="964" y="331"/>
                    <a:pt x="1107" y="474"/>
                    <a:pt x="1107" y="648"/>
                  </a:cubicBezTo>
                  <a:cubicBezTo>
                    <a:pt x="1107" y="760"/>
                    <a:pt x="1047" y="865"/>
                    <a:pt x="949" y="923"/>
                  </a:cubicBezTo>
                  <a:cubicBezTo>
                    <a:pt x="870" y="969"/>
                    <a:pt x="844" y="1068"/>
                    <a:pt x="888" y="1147"/>
                  </a:cubicBezTo>
                  <a:lnTo>
                    <a:pt x="1124" y="1556"/>
                  </a:lnTo>
                  <a:lnTo>
                    <a:pt x="456" y="1556"/>
                  </a:lnTo>
                  <a:lnTo>
                    <a:pt x="692" y="1147"/>
                  </a:lnTo>
                  <a:cubicBezTo>
                    <a:pt x="737" y="1068"/>
                    <a:pt x="709" y="968"/>
                    <a:pt x="632" y="923"/>
                  </a:cubicBezTo>
                  <a:cubicBezTo>
                    <a:pt x="534" y="867"/>
                    <a:pt x="473" y="760"/>
                    <a:pt x="473" y="648"/>
                  </a:cubicBezTo>
                  <a:cubicBezTo>
                    <a:pt x="473" y="474"/>
                    <a:pt x="615" y="331"/>
                    <a:pt x="790" y="331"/>
                  </a:cubicBezTo>
                  <a:close/>
                  <a:moveTo>
                    <a:pt x="787" y="0"/>
                  </a:moveTo>
                  <a:cubicBezTo>
                    <a:pt x="433" y="0"/>
                    <a:pt x="143" y="291"/>
                    <a:pt x="143" y="645"/>
                  </a:cubicBezTo>
                  <a:cubicBezTo>
                    <a:pt x="143" y="818"/>
                    <a:pt x="214" y="984"/>
                    <a:pt x="335" y="1103"/>
                  </a:cubicBezTo>
                  <a:lnTo>
                    <a:pt x="27" y="1633"/>
                  </a:lnTo>
                  <a:cubicBezTo>
                    <a:pt x="0" y="1683"/>
                    <a:pt x="0" y="1746"/>
                    <a:pt x="30" y="1797"/>
                  </a:cubicBezTo>
                  <a:cubicBezTo>
                    <a:pt x="58" y="1848"/>
                    <a:pt x="113" y="1880"/>
                    <a:pt x="171" y="1880"/>
                  </a:cubicBezTo>
                  <a:lnTo>
                    <a:pt x="1406" y="1880"/>
                  </a:lnTo>
                  <a:cubicBezTo>
                    <a:pt x="1465" y="1880"/>
                    <a:pt x="1519" y="1848"/>
                    <a:pt x="1547" y="1797"/>
                  </a:cubicBezTo>
                  <a:cubicBezTo>
                    <a:pt x="1577" y="1746"/>
                    <a:pt x="1577" y="1685"/>
                    <a:pt x="1547" y="1633"/>
                  </a:cubicBezTo>
                  <a:lnTo>
                    <a:pt x="1241" y="1103"/>
                  </a:lnTo>
                  <a:cubicBezTo>
                    <a:pt x="1362" y="984"/>
                    <a:pt x="1432" y="818"/>
                    <a:pt x="1432" y="645"/>
                  </a:cubicBezTo>
                  <a:cubicBezTo>
                    <a:pt x="1432" y="291"/>
                    <a:pt x="1143" y="0"/>
                    <a:pt x="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22" name="Google Shape;922;p46"/>
          <p:cNvCxnSpPr>
            <a:stCxn id="901" idx="3"/>
            <a:endCxn id="903" idx="1"/>
          </p:cNvCxnSpPr>
          <p:nvPr/>
        </p:nvCxnSpPr>
        <p:spPr>
          <a:xfrm>
            <a:off x="2161100" y="2722525"/>
            <a:ext cx="722700" cy="6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3" name="Google Shape;923;p46"/>
          <p:cNvCxnSpPr>
            <a:stCxn id="903" idx="3"/>
            <a:endCxn id="905" idx="1"/>
          </p:cNvCxnSpPr>
          <p:nvPr/>
        </p:nvCxnSpPr>
        <p:spPr>
          <a:xfrm>
            <a:off x="4213291" y="2722525"/>
            <a:ext cx="696000" cy="6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4" name="Google Shape;924;p46"/>
          <p:cNvCxnSpPr>
            <a:stCxn id="905" idx="3"/>
            <a:endCxn id="907" idx="1"/>
          </p:cNvCxnSpPr>
          <p:nvPr/>
        </p:nvCxnSpPr>
        <p:spPr>
          <a:xfrm>
            <a:off x="6262182" y="2722525"/>
            <a:ext cx="6930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5" name="Google Shape;925;p46"/>
          <p:cNvCxnSpPr>
            <a:stCxn id="908" idx="2"/>
            <a:endCxn id="901" idx="0"/>
          </p:cNvCxnSpPr>
          <p:nvPr/>
        </p:nvCxnSpPr>
        <p:spPr>
          <a:xfrm rot="-5400000" flipH="1">
            <a:off x="1319300" y="2327388"/>
            <a:ext cx="384600" cy="600"/>
          </a:xfrm>
          <a:prstGeom prst="bentConnector3">
            <a:avLst>
              <a:gd name="adj1" fmla="val 49985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26" name="Google Shape;926;p46"/>
          <p:cNvCxnSpPr>
            <a:stCxn id="910" idx="0"/>
            <a:endCxn id="903" idx="2"/>
          </p:cNvCxnSpPr>
          <p:nvPr/>
        </p:nvCxnSpPr>
        <p:spPr>
          <a:xfrm rot="-5400000">
            <a:off x="3343591" y="3130050"/>
            <a:ext cx="4104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27" name="Google Shape;927;p46"/>
          <p:cNvCxnSpPr>
            <a:stCxn id="909" idx="2"/>
            <a:endCxn id="905" idx="0"/>
          </p:cNvCxnSpPr>
          <p:nvPr/>
        </p:nvCxnSpPr>
        <p:spPr>
          <a:xfrm rot="-5400000" flipH="1">
            <a:off x="5393682" y="2327388"/>
            <a:ext cx="384600" cy="600"/>
          </a:xfrm>
          <a:prstGeom prst="bentConnector3">
            <a:avLst>
              <a:gd name="adj1" fmla="val 49985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28" name="Google Shape;928;p46"/>
          <p:cNvCxnSpPr>
            <a:stCxn id="884" idx="0"/>
            <a:endCxn id="907" idx="2"/>
          </p:cNvCxnSpPr>
          <p:nvPr/>
        </p:nvCxnSpPr>
        <p:spPr>
          <a:xfrm rot="-5400000">
            <a:off x="7426653" y="3130050"/>
            <a:ext cx="4104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929" name="Google Shape;929;p46"/>
          <p:cNvGrpSpPr/>
          <p:nvPr/>
        </p:nvGrpSpPr>
        <p:grpSpPr>
          <a:xfrm>
            <a:off x="6618692" y="304556"/>
            <a:ext cx="1062573" cy="853620"/>
            <a:chOff x="7153767" y="438393"/>
            <a:chExt cx="1062573" cy="853620"/>
          </a:xfrm>
        </p:grpSpPr>
        <p:grpSp>
          <p:nvGrpSpPr>
            <p:cNvPr id="930" name="Google Shape;930;p46"/>
            <p:cNvGrpSpPr/>
            <p:nvPr/>
          </p:nvGrpSpPr>
          <p:grpSpPr>
            <a:xfrm rot="10800000">
              <a:off x="7778116" y="717674"/>
              <a:ext cx="438224" cy="387666"/>
              <a:chOff x="6861441" y="445037"/>
              <a:chExt cx="438224" cy="387666"/>
            </a:xfrm>
          </p:grpSpPr>
          <p:sp>
            <p:nvSpPr>
              <p:cNvPr id="931" name="Google Shape;931;p46"/>
              <p:cNvSpPr/>
              <p:nvPr/>
            </p:nvSpPr>
            <p:spPr>
              <a:xfrm>
                <a:off x="7051944" y="445038"/>
                <a:ext cx="247721" cy="247627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46"/>
              <p:cNvSpPr/>
              <p:nvPr/>
            </p:nvSpPr>
            <p:spPr>
              <a:xfrm>
                <a:off x="6961390" y="692665"/>
                <a:ext cx="140104" cy="140038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6"/>
              <p:cNvSpPr/>
              <p:nvPr/>
            </p:nvSpPr>
            <p:spPr>
              <a:xfrm>
                <a:off x="6861441" y="445037"/>
                <a:ext cx="99956" cy="99903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760" extrusionOk="0">
                    <a:moveTo>
                      <a:pt x="1884" y="0"/>
                    </a:moveTo>
                    <a:cubicBezTo>
                      <a:pt x="1883" y="0"/>
                      <a:pt x="1882" y="0"/>
                      <a:pt x="1881" y="0"/>
                    </a:cubicBezTo>
                    <a:cubicBezTo>
                      <a:pt x="842" y="0"/>
                      <a:pt x="0" y="842"/>
                      <a:pt x="0" y="1880"/>
                    </a:cubicBezTo>
                    <a:cubicBezTo>
                      <a:pt x="0" y="2919"/>
                      <a:pt x="844" y="3760"/>
                      <a:pt x="1881" y="3760"/>
                    </a:cubicBezTo>
                    <a:cubicBezTo>
                      <a:pt x="2919" y="3760"/>
                      <a:pt x="3761" y="2918"/>
                      <a:pt x="3761" y="1880"/>
                    </a:cubicBezTo>
                    <a:cubicBezTo>
                      <a:pt x="3761" y="843"/>
                      <a:pt x="2920" y="0"/>
                      <a:pt x="18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" name="Google Shape;934;p46"/>
            <p:cNvGrpSpPr/>
            <p:nvPr/>
          </p:nvGrpSpPr>
          <p:grpSpPr>
            <a:xfrm rot="-484805">
              <a:off x="7207709" y="465717"/>
              <a:ext cx="445228" cy="798972"/>
              <a:chOff x="1288925" y="1226700"/>
              <a:chExt cx="116950" cy="209875"/>
            </a:xfrm>
          </p:grpSpPr>
          <p:sp>
            <p:nvSpPr>
              <p:cNvPr id="935" name="Google Shape;935;p46"/>
              <p:cNvSpPr/>
              <p:nvPr/>
            </p:nvSpPr>
            <p:spPr>
              <a:xfrm>
                <a:off x="1288925" y="1226700"/>
                <a:ext cx="116950" cy="209875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8395" extrusionOk="0">
                    <a:moveTo>
                      <a:pt x="281" y="0"/>
                    </a:moveTo>
                    <a:cubicBezTo>
                      <a:pt x="126" y="0"/>
                      <a:pt x="0" y="125"/>
                      <a:pt x="0" y="281"/>
                    </a:cubicBezTo>
                    <a:lnTo>
                      <a:pt x="0" y="8115"/>
                    </a:lnTo>
                    <a:cubicBezTo>
                      <a:pt x="0" y="8268"/>
                      <a:pt x="125" y="8394"/>
                      <a:pt x="281" y="8394"/>
                    </a:cubicBezTo>
                    <a:lnTo>
                      <a:pt x="4397" y="8394"/>
                    </a:lnTo>
                    <a:cubicBezTo>
                      <a:pt x="4552" y="8394"/>
                      <a:pt x="4678" y="8271"/>
                      <a:pt x="4678" y="8115"/>
                    </a:cubicBezTo>
                    <a:lnTo>
                      <a:pt x="4678" y="281"/>
                    </a:lnTo>
                    <a:cubicBezTo>
                      <a:pt x="4678" y="126"/>
                      <a:pt x="4553" y="0"/>
                      <a:pt x="43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46"/>
              <p:cNvSpPr/>
              <p:nvPr/>
            </p:nvSpPr>
            <p:spPr>
              <a:xfrm>
                <a:off x="1293625" y="1244750"/>
                <a:ext cx="107500" cy="1738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6952" extrusionOk="0">
                    <a:moveTo>
                      <a:pt x="1" y="0"/>
                    </a:moveTo>
                    <a:lnTo>
                      <a:pt x="1" y="6952"/>
                    </a:lnTo>
                    <a:lnTo>
                      <a:pt x="4300" y="6952"/>
                    </a:lnTo>
                    <a:lnTo>
                      <a:pt x="43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46"/>
              <p:cNvSpPr/>
              <p:nvPr/>
            </p:nvSpPr>
            <p:spPr>
              <a:xfrm>
                <a:off x="1293675" y="1244750"/>
                <a:ext cx="107500" cy="1738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6952" extrusionOk="0">
                    <a:moveTo>
                      <a:pt x="4299" y="0"/>
                    </a:moveTo>
                    <a:lnTo>
                      <a:pt x="0" y="6952"/>
                    </a:lnTo>
                    <a:lnTo>
                      <a:pt x="4299" y="6952"/>
                    </a:lnTo>
                    <a:lnTo>
                      <a:pt x="429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46"/>
              <p:cNvSpPr/>
              <p:nvPr/>
            </p:nvSpPr>
            <p:spPr>
              <a:xfrm>
                <a:off x="1293625" y="1244750"/>
                <a:ext cx="107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398" extrusionOk="0">
                    <a:moveTo>
                      <a:pt x="1" y="0"/>
                    </a:moveTo>
                    <a:lnTo>
                      <a:pt x="1" y="398"/>
                    </a:lnTo>
                    <a:lnTo>
                      <a:pt x="4300" y="398"/>
                    </a:lnTo>
                    <a:lnTo>
                      <a:pt x="43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46"/>
              <p:cNvSpPr/>
              <p:nvPr/>
            </p:nvSpPr>
            <p:spPr>
              <a:xfrm>
                <a:off x="1309050" y="1424825"/>
                <a:ext cx="242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79" extrusionOk="0">
                    <a:moveTo>
                      <a:pt x="89" y="1"/>
                    </a:moveTo>
                    <a:cubicBezTo>
                      <a:pt x="39" y="1"/>
                      <a:pt x="0" y="42"/>
                      <a:pt x="0" y="90"/>
                    </a:cubicBezTo>
                    <a:cubicBezTo>
                      <a:pt x="0" y="140"/>
                      <a:pt x="40" y="179"/>
                      <a:pt x="89" y="179"/>
                    </a:cubicBezTo>
                    <a:lnTo>
                      <a:pt x="879" y="179"/>
                    </a:lnTo>
                    <a:cubicBezTo>
                      <a:pt x="930" y="179"/>
                      <a:pt x="968" y="139"/>
                      <a:pt x="968" y="90"/>
                    </a:cubicBezTo>
                    <a:cubicBezTo>
                      <a:pt x="968" y="42"/>
                      <a:pt x="928" y="2"/>
                      <a:pt x="8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46"/>
              <p:cNvSpPr/>
              <p:nvPr/>
            </p:nvSpPr>
            <p:spPr>
              <a:xfrm>
                <a:off x="1361500" y="1424825"/>
                <a:ext cx="242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79" extrusionOk="0">
                    <a:moveTo>
                      <a:pt x="89" y="1"/>
                    </a:moveTo>
                    <a:cubicBezTo>
                      <a:pt x="39" y="1"/>
                      <a:pt x="0" y="42"/>
                      <a:pt x="0" y="90"/>
                    </a:cubicBezTo>
                    <a:cubicBezTo>
                      <a:pt x="0" y="140"/>
                      <a:pt x="40" y="179"/>
                      <a:pt x="89" y="179"/>
                    </a:cubicBezTo>
                    <a:lnTo>
                      <a:pt x="879" y="179"/>
                    </a:lnTo>
                    <a:cubicBezTo>
                      <a:pt x="930" y="179"/>
                      <a:pt x="968" y="139"/>
                      <a:pt x="968" y="90"/>
                    </a:cubicBezTo>
                    <a:cubicBezTo>
                      <a:pt x="968" y="42"/>
                      <a:pt x="930" y="2"/>
                      <a:pt x="8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6"/>
              <p:cNvSpPr/>
              <p:nvPr/>
            </p:nvSpPr>
            <p:spPr>
              <a:xfrm>
                <a:off x="1340475" y="1420200"/>
                <a:ext cx="1375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50" h="549" extrusionOk="0">
                    <a:moveTo>
                      <a:pt x="275" y="0"/>
                    </a:moveTo>
                    <a:cubicBezTo>
                      <a:pt x="124" y="0"/>
                      <a:pt x="1" y="125"/>
                      <a:pt x="1" y="275"/>
                    </a:cubicBezTo>
                    <a:cubicBezTo>
                      <a:pt x="1" y="427"/>
                      <a:pt x="124" y="549"/>
                      <a:pt x="275" y="549"/>
                    </a:cubicBezTo>
                    <a:cubicBezTo>
                      <a:pt x="427" y="549"/>
                      <a:pt x="549" y="427"/>
                      <a:pt x="549" y="275"/>
                    </a:cubicBezTo>
                    <a:cubicBezTo>
                      <a:pt x="549" y="125"/>
                      <a:pt x="427" y="2"/>
                      <a:pt x="2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6"/>
              <p:cNvSpPr/>
              <p:nvPr/>
            </p:nvSpPr>
            <p:spPr>
              <a:xfrm>
                <a:off x="1333550" y="1232150"/>
                <a:ext cx="277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156" extrusionOk="0">
                    <a:moveTo>
                      <a:pt x="77" y="0"/>
                    </a:moveTo>
                    <a:cubicBezTo>
                      <a:pt x="36" y="0"/>
                      <a:pt x="0" y="36"/>
                      <a:pt x="0" y="79"/>
                    </a:cubicBezTo>
                    <a:cubicBezTo>
                      <a:pt x="0" y="120"/>
                      <a:pt x="36" y="156"/>
                      <a:pt x="77" y="156"/>
                    </a:cubicBezTo>
                    <a:lnTo>
                      <a:pt x="1032" y="156"/>
                    </a:lnTo>
                    <a:cubicBezTo>
                      <a:pt x="1075" y="156"/>
                      <a:pt x="1111" y="122"/>
                      <a:pt x="1111" y="79"/>
                    </a:cubicBezTo>
                    <a:cubicBezTo>
                      <a:pt x="1111" y="36"/>
                      <a:pt x="1075" y="0"/>
                      <a:pt x="10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3" name="Google Shape;943;p46"/>
          <p:cNvGrpSpPr/>
          <p:nvPr/>
        </p:nvGrpSpPr>
        <p:grpSpPr>
          <a:xfrm>
            <a:off x="1271531" y="4041860"/>
            <a:ext cx="688600" cy="434267"/>
            <a:chOff x="777431" y="4037735"/>
            <a:chExt cx="688600" cy="434267"/>
          </a:xfrm>
        </p:grpSpPr>
        <p:grpSp>
          <p:nvGrpSpPr>
            <p:cNvPr id="944" name="Google Shape;944;p46"/>
            <p:cNvGrpSpPr/>
            <p:nvPr/>
          </p:nvGrpSpPr>
          <p:grpSpPr>
            <a:xfrm rot="10800000">
              <a:off x="777431" y="4037735"/>
              <a:ext cx="350586" cy="434267"/>
              <a:chOff x="8507681" y="4005735"/>
              <a:chExt cx="350586" cy="434267"/>
            </a:xfrm>
          </p:grpSpPr>
          <p:sp>
            <p:nvSpPr>
              <p:cNvPr id="945" name="Google Shape;945;p46"/>
              <p:cNvSpPr/>
              <p:nvPr/>
            </p:nvSpPr>
            <p:spPr>
              <a:xfrm>
                <a:off x="8507681" y="4192375"/>
                <a:ext cx="247721" cy="247627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6"/>
              <p:cNvSpPr/>
              <p:nvPr/>
            </p:nvSpPr>
            <p:spPr>
              <a:xfrm>
                <a:off x="8713298" y="4005735"/>
                <a:ext cx="144969" cy="144901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760" extrusionOk="0">
                    <a:moveTo>
                      <a:pt x="1884" y="0"/>
                    </a:moveTo>
                    <a:cubicBezTo>
                      <a:pt x="1883" y="0"/>
                      <a:pt x="1882" y="0"/>
                      <a:pt x="1881" y="0"/>
                    </a:cubicBezTo>
                    <a:cubicBezTo>
                      <a:pt x="842" y="0"/>
                      <a:pt x="0" y="842"/>
                      <a:pt x="0" y="1880"/>
                    </a:cubicBezTo>
                    <a:cubicBezTo>
                      <a:pt x="0" y="2919"/>
                      <a:pt x="844" y="3760"/>
                      <a:pt x="1881" y="3760"/>
                    </a:cubicBezTo>
                    <a:cubicBezTo>
                      <a:pt x="2919" y="3760"/>
                      <a:pt x="3761" y="2918"/>
                      <a:pt x="3761" y="1880"/>
                    </a:cubicBezTo>
                    <a:cubicBezTo>
                      <a:pt x="3761" y="843"/>
                      <a:pt x="2920" y="0"/>
                      <a:pt x="18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7" name="Google Shape;947;p46"/>
            <p:cNvSpPr/>
            <p:nvPr/>
          </p:nvSpPr>
          <p:spPr>
            <a:xfrm>
              <a:off x="1168950" y="4213225"/>
              <a:ext cx="297081" cy="258777"/>
            </a:xfrm>
            <a:custGeom>
              <a:avLst/>
              <a:gdLst/>
              <a:ahLst/>
              <a:cxnLst/>
              <a:rect l="l" t="t" r="r" b="b"/>
              <a:pathLst>
                <a:path w="6957" h="6060" extrusionOk="0">
                  <a:moveTo>
                    <a:pt x="4816" y="1"/>
                  </a:moveTo>
                  <a:lnTo>
                    <a:pt x="4816" y="465"/>
                  </a:lnTo>
                  <a:cubicBezTo>
                    <a:pt x="4816" y="465"/>
                    <a:pt x="4324" y="124"/>
                    <a:pt x="2941" y="105"/>
                  </a:cubicBezTo>
                  <a:cubicBezTo>
                    <a:pt x="2874" y="73"/>
                    <a:pt x="2803" y="53"/>
                    <a:pt x="2724" y="53"/>
                  </a:cubicBezTo>
                  <a:lnTo>
                    <a:pt x="1098" y="53"/>
                  </a:lnTo>
                  <a:cubicBezTo>
                    <a:pt x="822" y="53"/>
                    <a:pt x="600" y="278"/>
                    <a:pt x="600" y="552"/>
                  </a:cubicBezTo>
                  <a:cubicBezTo>
                    <a:pt x="600" y="724"/>
                    <a:pt x="690" y="876"/>
                    <a:pt x="822" y="964"/>
                  </a:cubicBezTo>
                  <a:cubicBezTo>
                    <a:pt x="583" y="1002"/>
                    <a:pt x="400" y="1206"/>
                    <a:pt x="400" y="1454"/>
                  </a:cubicBezTo>
                  <a:cubicBezTo>
                    <a:pt x="400" y="1627"/>
                    <a:pt x="489" y="1778"/>
                    <a:pt x="622" y="1867"/>
                  </a:cubicBezTo>
                  <a:cubicBezTo>
                    <a:pt x="383" y="1904"/>
                    <a:pt x="199" y="2109"/>
                    <a:pt x="199" y="2356"/>
                  </a:cubicBezTo>
                  <a:cubicBezTo>
                    <a:pt x="199" y="2528"/>
                    <a:pt x="288" y="2681"/>
                    <a:pt x="422" y="2772"/>
                  </a:cubicBezTo>
                  <a:cubicBezTo>
                    <a:pt x="183" y="2807"/>
                    <a:pt x="1" y="3010"/>
                    <a:pt x="1" y="3259"/>
                  </a:cubicBezTo>
                  <a:cubicBezTo>
                    <a:pt x="1" y="3534"/>
                    <a:pt x="223" y="3757"/>
                    <a:pt x="497" y="3757"/>
                  </a:cubicBezTo>
                  <a:lnTo>
                    <a:pt x="2125" y="3757"/>
                  </a:lnTo>
                  <a:cubicBezTo>
                    <a:pt x="2202" y="3757"/>
                    <a:pt x="2273" y="3740"/>
                    <a:pt x="2339" y="3707"/>
                  </a:cubicBezTo>
                  <a:lnTo>
                    <a:pt x="2672" y="3707"/>
                  </a:lnTo>
                  <a:cubicBezTo>
                    <a:pt x="2442" y="4377"/>
                    <a:pt x="2577" y="5624"/>
                    <a:pt x="2577" y="5624"/>
                  </a:cubicBezTo>
                  <a:cubicBezTo>
                    <a:pt x="2577" y="5864"/>
                    <a:pt x="2791" y="6060"/>
                    <a:pt x="3055" y="6060"/>
                  </a:cubicBezTo>
                  <a:cubicBezTo>
                    <a:pt x="3317" y="6060"/>
                    <a:pt x="3529" y="5864"/>
                    <a:pt x="3529" y="5624"/>
                  </a:cubicBezTo>
                  <a:lnTo>
                    <a:pt x="3529" y="5163"/>
                  </a:lnTo>
                  <a:cubicBezTo>
                    <a:pt x="3652" y="3630"/>
                    <a:pt x="4816" y="3231"/>
                    <a:pt x="4816" y="3231"/>
                  </a:cubicBezTo>
                  <a:lnTo>
                    <a:pt x="4816" y="3663"/>
                  </a:lnTo>
                  <a:lnTo>
                    <a:pt x="6957" y="3663"/>
                  </a:lnTo>
                  <a:lnTo>
                    <a:pt x="69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8" name="Google Shape;948;p46">
            <a:hlinkClick r:id="" action="ppaction://hlinkshowjump?jump=nextslide"/>
          </p:cNvPr>
          <p:cNvSpPr/>
          <p:nvPr/>
        </p:nvSpPr>
        <p:spPr>
          <a:xfrm>
            <a:off x="850702" y="460850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46">
            <a:hlinkClick r:id="" action="ppaction://hlinkshowjump?jump=nextslide"/>
          </p:cNvPr>
          <p:cNvSpPr/>
          <p:nvPr/>
        </p:nvSpPr>
        <p:spPr>
          <a:xfrm>
            <a:off x="925738" y="4700727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46">
            <a:hlinkClick r:id="" action="ppaction://hlinkshowjump?jump=previousslide"/>
          </p:cNvPr>
          <p:cNvSpPr/>
          <p:nvPr/>
        </p:nvSpPr>
        <p:spPr>
          <a:xfrm>
            <a:off x="422198" y="4608530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46">
            <a:hlinkClick r:id="" action="ppaction://hlinkshowjump?jump=previousslide"/>
          </p:cNvPr>
          <p:cNvSpPr/>
          <p:nvPr/>
        </p:nvSpPr>
        <p:spPr>
          <a:xfrm flipH="1">
            <a:off x="494354" y="4700744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2" name="Google Shape;952;p46"/>
          <p:cNvGrpSpPr/>
          <p:nvPr/>
        </p:nvGrpSpPr>
        <p:grpSpPr>
          <a:xfrm>
            <a:off x="3387234" y="3401464"/>
            <a:ext cx="322508" cy="273494"/>
            <a:chOff x="2661459" y="2015001"/>
            <a:chExt cx="322508" cy="273494"/>
          </a:xfrm>
        </p:grpSpPr>
        <p:sp>
          <p:nvSpPr>
            <p:cNvPr id="953" name="Google Shape;953;p46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4" name="Google Shape;954;p46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47"/>
          <p:cNvSpPr txBox="1">
            <a:spLocks noGrp="1"/>
          </p:cNvSpPr>
          <p:nvPr>
            <p:ph type="title"/>
          </p:nvPr>
        </p:nvSpPr>
        <p:spPr>
          <a:xfrm>
            <a:off x="4281725" y="1696925"/>
            <a:ext cx="3794400" cy="11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l" sz="303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rPr>
              <a:t>Pytania od jurorów</a:t>
            </a:r>
            <a:endParaRPr sz="3500">
              <a:latin typeface="Bowlby One"/>
              <a:ea typeface="Bowlby One"/>
              <a:cs typeface="Bowlby One"/>
              <a:sym typeface="Bowlby One"/>
            </a:endParaRPr>
          </a:p>
        </p:txBody>
      </p:sp>
      <p:pic>
        <p:nvPicPr>
          <p:cNvPr id="960" name="Google Shape;96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851" y="131900"/>
            <a:ext cx="2020675" cy="437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5" name="Google Shape;965;p48"/>
          <p:cNvGrpSpPr/>
          <p:nvPr/>
        </p:nvGrpSpPr>
        <p:grpSpPr>
          <a:xfrm flipH="1">
            <a:off x="5838219" y="643064"/>
            <a:ext cx="2680621" cy="6353107"/>
            <a:chOff x="1155906" y="1103250"/>
            <a:chExt cx="3035468" cy="7194097"/>
          </a:xfrm>
        </p:grpSpPr>
        <p:sp>
          <p:nvSpPr>
            <p:cNvPr id="966" name="Google Shape;966;p48"/>
            <p:cNvSpPr/>
            <p:nvPr/>
          </p:nvSpPr>
          <p:spPr>
            <a:xfrm>
              <a:off x="3464553" y="1785340"/>
              <a:ext cx="630688" cy="330110"/>
            </a:xfrm>
            <a:custGeom>
              <a:avLst/>
              <a:gdLst/>
              <a:ahLst/>
              <a:cxnLst/>
              <a:rect l="l" t="t" r="r" b="b"/>
              <a:pathLst>
                <a:path w="5078" h="2658" extrusionOk="0">
                  <a:moveTo>
                    <a:pt x="0" y="1"/>
                  </a:moveTo>
                  <a:lnTo>
                    <a:pt x="0" y="2658"/>
                  </a:lnTo>
                  <a:lnTo>
                    <a:pt x="5078" y="2589"/>
                  </a:lnTo>
                  <a:lnTo>
                    <a:pt x="50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3502310" y="2003554"/>
              <a:ext cx="167670" cy="68307"/>
            </a:xfrm>
            <a:custGeom>
              <a:avLst/>
              <a:gdLst/>
              <a:ahLst/>
              <a:cxnLst/>
              <a:rect l="l" t="t" r="r" b="b"/>
              <a:pathLst>
                <a:path w="1350" h="550" extrusionOk="0">
                  <a:moveTo>
                    <a:pt x="0" y="1"/>
                  </a:moveTo>
                  <a:lnTo>
                    <a:pt x="0" y="549"/>
                  </a:lnTo>
                  <a:lnTo>
                    <a:pt x="1349" y="549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3523051" y="2014607"/>
              <a:ext cx="46202" cy="46201"/>
            </a:xfrm>
            <a:custGeom>
              <a:avLst/>
              <a:gdLst/>
              <a:ahLst/>
              <a:cxnLst/>
              <a:rect l="l" t="t" r="r" b="b"/>
              <a:pathLst>
                <a:path w="372" h="372" extrusionOk="0">
                  <a:moveTo>
                    <a:pt x="186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71"/>
                    <a:pt x="186" y="371"/>
                  </a:cubicBezTo>
                  <a:cubicBezTo>
                    <a:pt x="288" y="371"/>
                    <a:pt x="371" y="288"/>
                    <a:pt x="371" y="186"/>
                  </a:cubicBezTo>
                  <a:cubicBezTo>
                    <a:pt x="371" y="84"/>
                    <a:pt x="288" y="1"/>
                    <a:pt x="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3602416" y="2014607"/>
              <a:ext cx="46202" cy="46201"/>
            </a:xfrm>
            <a:custGeom>
              <a:avLst/>
              <a:gdLst/>
              <a:ahLst/>
              <a:cxnLst/>
              <a:rect l="l" t="t" r="r" b="b"/>
              <a:pathLst>
                <a:path w="372" h="372" extrusionOk="0">
                  <a:moveTo>
                    <a:pt x="186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71"/>
                    <a:pt x="186" y="371"/>
                  </a:cubicBezTo>
                  <a:cubicBezTo>
                    <a:pt x="290" y="371"/>
                    <a:pt x="371" y="288"/>
                    <a:pt x="371" y="186"/>
                  </a:cubicBezTo>
                  <a:cubicBezTo>
                    <a:pt x="371" y="84"/>
                    <a:pt x="290" y="1"/>
                    <a:pt x="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2910492" y="2772084"/>
              <a:ext cx="855738" cy="493054"/>
            </a:xfrm>
            <a:custGeom>
              <a:avLst/>
              <a:gdLst/>
              <a:ahLst/>
              <a:cxnLst/>
              <a:rect l="l" t="t" r="r" b="b"/>
              <a:pathLst>
                <a:path w="6890" h="3970" extrusionOk="0">
                  <a:moveTo>
                    <a:pt x="3509" y="0"/>
                  </a:moveTo>
                  <a:cubicBezTo>
                    <a:pt x="2649" y="0"/>
                    <a:pt x="1041" y="172"/>
                    <a:pt x="0" y="1339"/>
                  </a:cubicBezTo>
                  <a:cubicBezTo>
                    <a:pt x="0" y="1339"/>
                    <a:pt x="3601" y="3853"/>
                    <a:pt x="4950" y="3965"/>
                  </a:cubicBezTo>
                  <a:cubicBezTo>
                    <a:pt x="4988" y="3968"/>
                    <a:pt x="5025" y="3969"/>
                    <a:pt x="5062" y="3969"/>
                  </a:cubicBezTo>
                  <a:cubicBezTo>
                    <a:pt x="6332" y="3969"/>
                    <a:pt x="6889" y="2143"/>
                    <a:pt x="6889" y="2143"/>
                  </a:cubicBezTo>
                  <a:lnTo>
                    <a:pt x="4099" y="30"/>
                  </a:lnTo>
                  <a:cubicBezTo>
                    <a:pt x="4099" y="30"/>
                    <a:pt x="4099" y="30"/>
                    <a:pt x="4099" y="30"/>
                  </a:cubicBezTo>
                  <a:cubicBezTo>
                    <a:pt x="4096" y="30"/>
                    <a:pt x="3868" y="0"/>
                    <a:pt x="3509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2769276" y="2155571"/>
              <a:ext cx="711045" cy="881412"/>
            </a:xfrm>
            <a:custGeom>
              <a:avLst/>
              <a:gdLst/>
              <a:ahLst/>
              <a:cxnLst/>
              <a:rect l="l" t="t" r="r" b="b"/>
              <a:pathLst>
                <a:path w="5725" h="7097" extrusionOk="0">
                  <a:moveTo>
                    <a:pt x="460" y="0"/>
                  </a:moveTo>
                  <a:cubicBezTo>
                    <a:pt x="1" y="0"/>
                    <a:pt x="25" y="1207"/>
                    <a:pt x="211" y="2624"/>
                  </a:cubicBezTo>
                  <a:cubicBezTo>
                    <a:pt x="476" y="4644"/>
                    <a:pt x="1069" y="7096"/>
                    <a:pt x="1069" y="7096"/>
                  </a:cubicBezTo>
                  <a:cubicBezTo>
                    <a:pt x="2240" y="6134"/>
                    <a:pt x="3211" y="5660"/>
                    <a:pt x="3957" y="5437"/>
                  </a:cubicBezTo>
                  <a:cubicBezTo>
                    <a:pt x="4420" y="5299"/>
                    <a:pt x="4796" y="5258"/>
                    <a:pt x="5081" y="5258"/>
                  </a:cubicBezTo>
                  <a:cubicBezTo>
                    <a:pt x="5503" y="5258"/>
                    <a:pt x="5724" y="5348"/>
                    <a:pt x="5724" y="5348"/>
                  </a:cubicBezTo>
                  <a:cubicBezTo>
                    <a:pt x="5400" y="4672"/>
                    <a:pt x="4172" y="3409"/>
                    <a:pt x="3628" y="2096"/>
                  </a:cubicBezTo>
                  <a:cubicBezTo>
                    <a:pt x="3082" y="781"/>
                    <a:pt x="2085" y="301"/>
                    <a:pt x="515" y="6"/>
                  </a:cubicBezTo>
                  <a:cubicBezTo>
                    <a:pt x="496" y="2"/>
                    <a:pt x="478" y="0"/>
                    <a:pt x="4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2795358" y="2426693"/>
              <a:ext cx="465502" cy="610294"/>
            </a:xfrm>
            <a:custGeom>
              <a:avLst/>
              <a:gdLst/>
              <a:ahLst/>
              <a:cxnLst/>
              <a:rect l="l" t="t" r="r" b="b"/>
              <a:pathLst>
                <a:path w="3748" h="4914" extrusionOk="0">
                  <a:moveTo>
                    <a:pt x="1141" y="0"/>
                  </a:moveTo>
                  <a:lnTo>
                    <a:pt x="1" y="441"/>
                  </a:lnTo>
                  <a:cubicBezTo>
                    <a:pt x="266" y="2461"/>
                    <a:pt x="859" y="4913"/>
                    <a:pt x="859" y="4913"/>
                  </a:cubicBezTo>
                  <a:cubicBezTo>
                    <a:pt x="2030" y="3951"/>
                    <a:pt x="3001" y="3477"/>
                    <a:pt x="3747" y="3254"/>
                  </a:cubicBezTo>
                  <a:cubicBezTo>
                    <a:pt x="2256" y="1464"/>
                    <a:pt x="1142" y="0"/>
                    <a:pt x="1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2836220" y="2705018"/>
              <a:ext cx="583492" cy="233487"/>
            </a:xfrm>
            <a:custGeom>
              <a:avLst/>
              <a:gdLst/>
              <a:ahLst/>
              <a:cxnLst/>
              <a:rect l="l" t="t" r="r" b="b"/>
              <a:pathLst>
                <a:path w="4698" h="1880" fill="none" extrusionOk="0">
                  <a:moveTo>
                    <a:pt x="4697" y="179"/>
                  </a:moveTo>
                  <a:cubicBezTo>
                    <a:pt x="3845" y="1"/>
                    <a:pt x="2969" y="79"/>
                    <a:pt x="2179" y="449"/>
                  </a:cubicBezTo>
                  <a:cubicBezTo>
                    <a:pt x="1392" y="816"/>
                    <a:pt x="693" y="1350"/>
                    <a:pt x="1" y="1879"/>
                  </a:cubicBezTo>
                </a:path>
              </a:pathLst>
            </a:custGeom>
            <a:noFill/>
            <a:ln w="1700" cap="flat" cmpd="sng">
              <a:solidFill>
                <a:schemeClr val="lt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3316878" y="2210342"/>
              <a:ext cx="849404" cy="947484"/>
            </a:xfrm>
            <a:custGeom>
              <a:avLst/>
              <a:gdLst/>
              <a:ahLst/>
              <a:cxnLst/>
              <a:rect l="l" t="t" r="r" b="b"/>
              <a:pathLst>
                <a:path w="6839" h="7629" extrusionOk="0">
                  <a:moveTo>
                    <a:pt x="5476" y="0"/>
                  </a:moveTo>
                  <a:cubicBezTo>
                    <a:pt x="5476" y="0"/>
                    <a:pt x="1466" y="4396"/>
                    <a:pt x="657" y="5412"/>
                  </a:cubicBezTo>
                  <a:cubicBezTo>
                    <a:pt x="0" y="6234"/>
                    <a:pt x="1154" y="7628"/>
                    <a:pt x="2263" y="7628"/>
                  </a:cubicBezTo>
                  <a:cubicBezTo>
                    <a:pt x="2524" y="7628"/>
                    <a:pt x="2782" y="7551"/>
                    <a:pt x="3014" y="7371"/>
                  </a:cubicBezTo>
                  <a:cubicBezTo>
                    <a:pt x="4231" y="6427"/>
                    <a:pt x="6839" y="232"/>
                    <a:pt x="6839" y="232"/>
                  </a:cubicBezTo>
                  <a:lnTo>
                    <a:pt x="5476" y="0"/>
                  </a:ln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3358982" y="2813318"/>
              <a:ext cx="95758" cy="117364"/>
            </a:xfrm>
            <a:custGeom>
              <a:avLst/>
              <a:gdLst/>
              <a:ahLst/>
              <a:cxnLst/>
              <a:rect l="l" t="t" r="r" b="b"/>
              <a:pathLst>
                <a:path w="771" h="945" fill="none" extrusionOk="0">
                  <a:moveTo>
                    <a:pt x="770" y="1"/>
                  </a:moveTo>
                  <a:cubicBezTo>
                    <a:pt x="770" y="1"/>
                    <a:pt x="156" y="373"/>
                    <a:pt x="1" y="945"/>
                  </a:cubicBez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3842869" y="1841352"/>
              <a:ext cx="348505" cy="416550"/>
            </a:xfrm>
            <a:custGeom>
              <a:avLst/>
              <a:gdLst/>
              <a:ahLst/>
              <a:cxnLst/>
              <a:rect l="l" t="t" r="r" b="b"/>
              <a:pathLst>
                <a:path w="2806" h="3354" extrusionOk="0">
                  <a:moveTo>
                    <a:pt x="2061" y="0"/>
                  </a:moveTo>
                  <a:cubicBezTo>
                    <a:pt x="1954" y="0"/>
                    <a:pt x="1735" y="566"/>
                    <a:pt x="1895" y="939"/>
                  </a:cubicBezTo>
                  <a:cubicBezTo>
                    <a:pt x="1895" y="939"/>
                    <a:pt x="1416" y="445"/>
                    <a:pt x="1241" y="124"/>
                  </a:cubicBezTo>
                  <a:cubicBezTo>
                    <a:pt x="1226" y="95"/>
                    <a:pt x="1207" y="82"/>
                    <a:pt x="1187" y="82"/>
                  </a:cubicBezTo>
                  <a:cubicBezTo>
                    <a:pt x="1061" y="82"/>
                    <a:pt x="897" y="601"/>
                    <a:pt x="1425" y="1111"/>
                  </a:cubicBezTo>
                  <a:cubicBezTo>
                    <a:pt x="1425" y="1111"/>
                    <a:pt x="782" y="665"/>
                    <a:pt x="462" y="302"/>
                  </a:cubicBezTo>
                  <a:cubicBezTo>
                    <a:pt x="458" y="297"/>
                    <a:pt x="454" y="295"/>
                    <a:pt x="450" y="295"/>
                  </a:cubicBezTo>
                  <a:cubicBezTo>
                    <a:pt x="372" y="295"/>
                    <a:pt x="234" y="1044"/>
                    <a:pt x="1130" y="1350"/>
                  </a:cubicBezTo>
                  <a:cubicBezTo>
                    <a:pt x="1130" y="1350"/>
                    <a:pt x="512" y="1348"/>
                    <a:pt x="233" y="1268"/>
                  </a:cubicBezTo>
                  <a:cubicBezTo>
                    <a:pt x="218" y="1264"/>
                    <a:pt x="204" y="1262"/>
                    <a:pt x="192" y="1262"/>
                  </a:cubicBezTo>
                  <a:cubicBezTo>
                    <a:pt x="0" y="1262"/>
                    <a:pt x="215" y="1776"/>
                    <a:pt x="915" y="1776"/>
                  </a:cubicBezTo>
                  <a:cubicBezTo>
                    <a:pt x="969" y="1776"/>
                    <a:pt x="1025" y="1773"/>
                    <a:pt x="1084" y="1766"/>
                  </a:cubicBezTo>
                  <a:lnTo>
                    <a:pt x="1084" y="1766"/>
                  </a:lnTo>
                  <a:cubicBezTo>
                    <a:pt x="1084" y="1766"/>
                    <a:pt x="835" y="2218"/>
                    <a:pt x="1241" y="2971"/>
                  </a:cubicBezTo>
                  <a:cubicBezTo>
                    <a:pt x="1241" y="2971"/>
                    <a:pt x="1397" y="3354"/>
                    <a:pt x="1938" y="3354"/>
                  </a:cubicBezTo>
                  <a:cubicBezTo>
                    <a:pt x="2116" y="3354"/>
                    <a:pt x="2336" y="3312"/>
                    <a:pt x="2605" y="3203"/>
                  </a:cubicBezTo>
                  <a:cubicBezTo>
                    <a:pt x="2605" y="3203"/>
                    <a:pt x="2805" y="2633"/>
                    <a:pt x="2524" y="1766"/>
                  </a:cubicBezTo>
                  <a:cubicBezTo>
                    <a:pt x="2404" y="1393"/>
                    <a:pt x="2278" y="1267"/>
                    <a:pt x="2109" y="82"/>
                  </a:cubicBezTo>
                  <a:cubicBezTo>
                    <a:pt x="2101" y="25"/>
                    <a:pt x="2083" y="0"/>
                    <a:pt x="2061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1179753" y="3038238"/>
              <a:ext cx="614914" cy="195110"/>
            </a:xfrm>
            <a:custGeom>
              <a:avLst/>
              <a:gdLst/>
              <a:ahLst/>
              <a:cxnLst/>
              <a:rect l="l" t="t" r="r" b="b"/>
              <a:pathLst>
                <a:path w="4951" h="1571" extrusionOk="0">
                  <a:moveTo>
                    <a:pt x="2114" y="1"/>
                  </a:moveTo>
                  <a:cubicBezTo>
                    <a:pt x="1463" y="1"/>
                    <a:pt x="742" y="186"/>
                    <a:pt x="0" y="702"/>
                  </a:cubicBezTo>
                  <a:cubicBezTo>
                    <a:pt x="0" y="702"/>
                    <a:pt x="471" y="1570"/>
                    <a:pt x="2367" y="1570"/>
                  </a:cubicBezTo>
                  <a:cubicBezTo>
                    <a:pt x="3036" y="1570"/>
                    <a:pt x="3883" y="1462"/>
                    <a:pt x="4950" y="1169"/>
                  </a:cubicBezTo>
                  <a:cubicBezTo>
                    <a:pt x="4950" y="1169"/>
                    <a:pt x="3751" y="1"/>
                    <a:pt x="2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1848699" y="3467960"/>
              <a:ext cx="1429542" cy="489204"/>
            </a:xfrm>
            <a:custGeom>
              <a:avLst/>
              <a:gdLst/>
              <a:ahLst/>
              <a:cxnLst/>
              <a:rect l="l" t="t" r="r" b="b"/>
              <a:pathLst>
                <a:path w="11510" h="3939" extrusionOk="0">
                  <a:moveTo>
                    <a:pt x="9984" y="1"/>
                  </a:moveTo>
                  <a:cubicBezTo>
                    <a:pt x="6633" y="1"/>
                    <a:pt x="1" y="3487"/>
                    <a:pt x="0" y="3487"/>
                  </a:cubicBezTo>
                  <a:cubicBezTo>
                    <a:pt x="104" y="3792"/>
                    <a:pt x="796" y="3938"/>
                    <a:pt x="1782" y="3938"/>
                  </a:cubicBezTo>
                  <a:cubicBezTo>
                    <a:pt x="3582" y="3938"/>
                    <a:pt x="6366" y="3450"/>
                    <a:pt x="8358" y="2551"/>
                  </a:cubicBezTo>
                  <a:cubicBezTo>
                    <a:pt x="11442" y="1159"/>
                    <a:pt x="11510" y="462"/>
                    <a:pt x="11510" y="462"/>
                  </a:cubicBezTo>
                  <a:cubicBezTo>
                    <a:pt x="11180" y="137"/>
                    <a:pt x="10646" y="1"/>
                    <a:pt x="9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2170131" y="4710177"/>
              <a:ext cx="1133573" cy="320671"/>
            </a:xfrm>
            <a:custGeom>
              <a:avLst/>
              <a:gdLst/>
              <a:ahLst/>
              <a:cxnLst/>
              <a:rect l="l" t="t" r="r" b="b"/>
              <a:pathLst>
                <a:path w="9127" h="2582" extrusionOk="0">
                  <a:moveTo>
                    <a:pt x="7583" y="1"/>
                  </a:moveTo>
                  <a:cubicBezTo>
                    <a:pt x="4673" y="1"/>
                    <a:pt x="0" y="1967"/>
                    <a:pt x="0" y="1969"/>
                  </a:cubicBezTo>
                  <a:cubicBezTo>
                    <a:pt x="1126" y="2409"/>
                    <a:pt x="2191" y="2582"/>
                    <a:pt x="3169" y="2582"/>
                  </a:cubicBezTo>
                  <a:cubicBezTo>
                    <a:pt x="6724" y="2582"/>
                    <a:pt x="9126" y="299"/>
                    <a:pt x="9126" y="299"/>
                  </a:cubicBezTo>
                  <a:cubicBezTo>
                    <a:pt x="8730" y="88"/>
                    <a:pt x="8196" y="1"/>
                    <a:pt x="7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2372330" y="4194015"/>
              <a:ext cx="800842" cy="3867805"/>
            </a:xfrm>
            <a:custGeom>
              <a:avLst/>
              <a:gdLst/>
              <a:ahLst/>
              <a:cxnLst/>
              <a:rect l="l" t="t" r="r" b="b"/>
              <a:pathLst>
                <a:path w="6448" h="31143" extrusionOk="0">
                  <a:moveTo>
                    <a:pt x="685" y="1"/>
                  </a:moveTo>
                  <a:cubicBezTo>
                    <a:pt x="0" y="6706"/>
                    <a:pt x="1294" y="9858"/>
                    <a:pt x="977" y="11423"/>
                  </a:cubicBezTo>
                  <a:cubicBezTo>
                    <a:pt x="660" y="12987"/>
                    <a:pt x="1890" y="28156"/>
                    <a:pt x="1807" y="29311"/>
                  </a:cubicBezTo>
                  <a:cubicBezTo>
                    <a:pt x="1737" y="30289"/>
                    <a:pt x="2182" y="31143"/>
                    <a:pt x="3197" y="31143"/>
                  </a:cubicBezTo>
                  <a:cubicBezTo>
                    <a:pt x="3381" y="31143"/>
                    <a:pt x="3584" y="31114"/>
                    <a:pt x="3806" y="31054"/>
                  </a:cubicBezTo>
                  <a:cubicBezTo>
                    <a:pt x="4477" y="30869"/>
                    <a:pt x="4888" y="29631"/>
                    <a:pt x="4980" y="27271"/>
                  </a:cubicBezTo>
                  <a:cubicBezTo>
                    <a:pt x="5033" y="25908"/>
                    <a:pt x="6218" y="12117"/>
                    <a:pt x="6307" y="10437"/>
                  </a:cubicBezTo>
                  <a:cubicBezTo>
                    <a:pt x="6447" y="7803"/>
                    <a:pt x="6390" y="371"/>
                    <a:pt x="6425" y="2"/>
                  </a:cubicBezTo>
                  <a:lnTo>
                    <a:pt x="6425" y="1"/>
                  </a:ln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2529941" y="7612536"/>
              <a:ext cx="1195177" cy="684811"/>
            </a:xfrm>
            <a:custGeom>
              <a:avLst/>
              <a:gdLst/>
              <a:ahLst/>
              <a:cxnLst/>
              <a:rect l="l" t="t" r="r" b="b"/>
              <a:pathLst>
                <a:path w="9623" h="5514" extrusionOk="0">
                  <a:moveTo>
                    <a:pt x="4110" y="1"/>
                  </a:moveTo>
                  <a:lnTo>
                    <a:pt x="266" y="319"/>
                  </a:lnTo>
                  <a:lnTo>
                    <a:pt x="0" y="5514"/>
                  </a:lnTo>
                  <a:lnTo>
                    <a:pt x="9460" y="5514"/>
                  </a:lnTo>
                  <a:cubicBezTo>
                    <a:pt x="9460" y="5514"/>
                    <a:pt x="9623" y="3689"/>
                    <a:pt x="8588" y="3527"/>
                  </a:cubicBezTo>
                  <a:cubicBezTo>
                    <a:pt x="7555" y="3367"/>
                    <a:pt x="5346" y="3044"/>
                    <a:pt x="4815" y="2104"/>
                  </a:cubicBezTo>
                  <a:cubicBezTo>
                    <a:pt x="4285" y="1164"/>
                    <a:pt x="4110" y="1"/>
                    <a:pt x="4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2978555" y="7709782"/>
              <a:ext cx="342419" cy="303284"/>
            </a:xfrm>
            <a:custGeom>
              <a:avLst/>
              <a:gdLst/>
              <a:ahLst/>
              <a:cxnLst/>
              <a:rect l="l" t="t" r="r" b="b"/>
              <a:pathLst>
                <a:path w="2757" h="2442" fill="none" extrusionOk="0">
                  <a:moveTo>
                    <a:pt x="1" y="426"/>
                  </a:moveTo>
                  <a:lnTo>
                    <a:pt x="1544" y="0"/>
                  </a:lnTo>
                  <a:lnTo>
                    <a:pt x="412" y="1495"/>
                  </a:lnTo>
                  <a:lnTo>
                    <a:pt x="2030" y="1043"/>
                  </a:lnTo>
                  <a:lnTo>
                    <a:pt x="1123" y="2442"/>
                  </a:lnTo>
                  <a:lnTo>
                    <a:pt x="2757" y="1782"/>
                  </a:ln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2169758" y="3403750"/>
              <a:ext cx="1133946" cy="1550947"/>
            </a:xfrm>
            <a:custGeom>
              <a:avLst/>
              <a:gdLst/>
              <a:ahLst/>
              <a:cxnLst/>
              <a:rect l="l" t="t" r="r" b="b"/>
              <a:pathLst>
                <a:path w="9130" h="12488" extrusionOk="0">
                  <a:moveTo>
                    <a:pt x="8124" y="1"/>
                  </a:moveTo>
                  <a:lnTo>
                    <a:pt x="1564" y="1560"/>
                  </a:lnTo>
                  <a:cubicBezTo>
                    <a:pt x="1564" y="1560"/>
                    <a:pt x="1324" y="3689"/>
                    <a:pt x="1564" y="5281"/>
                  </a:cubicBezTo>
                  <a:cubicBezTo>
                    <a:pt x="1808" y="6872"/>
                    <a:pt x="1305" y="9781"/>
                    <a:pt x="804" y="10383"/>
                  </a:cubicBezTo>
                  <a:cubicBezTo>
                    <a:pt x="303" y="10983"/>
                    <a:pt x="0" y="12488"/>
                    <a:pt x="0" y="12488"/>
                  </a:cubicBezTo>
                  <a:cubicBezTo>
                    <a:pt x="0" y="12488"/>
                    <a:pt x="844" y="12251"/>
                    <a:pt x="1957" y="11954"/>
                  </a:cubicBezTo>
                  <a:cubicBezTo>
                    <a:pt x="3584" y="11518"/>
                    <a:pt x="5788" y="10956"/>
                    <a:pt x="6808" y="10818"/>
                  </a:cubicBezTo>
                  <a:cubicBezTo>
                    <a:pt x="6884" y="10808"/>
                    <a:pt x="6958" y="10799"/>
                    <a:pt x="7030" y="10790"/>
                  </a:cubicBezTo>
                  <a:cubicBezTo>
                    <a:pt x="7500" y="10734"/>
                    <a:pt x="7877" y="10714"/>
                    <a:pt x="8175" y="10714"/>
                  </a:cubicBezTo>
                  <a:cubicBezTo>
                    <a:pt x="8862" y="10714"/>
                    <a:pt x="9129" y="10818"/>
                    <a:pt x="9129" y="10818"/>
                  </a:cubicBezTo>
                  <a:cubicBezTo>
                    <a:pt x="9129" y="10818"/>
                    <a:pt x="8428" y="4063"/>
                    <a:pt x="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2413192" y="4052306"/>
              <a:ext cx="629942" cy="835957"/>
            </a:xfrm>
            <a:custGeom>
              <a:avLst/>
              <a:gdLst/>
              <a:ahLst/>
              <a:cxnLst/>
              <a:rect l="l" t="t" r="r" b="b"/>
              <a:pathLst>
                <a:path w="5072" h="6731" extrusionOk="0">
                  <a:moveTo>
                    <a:pt x="3523" y="0"/>
                  </a:moveTo>
                  <a:lnTo>
                    <a:pt x="758" y="817"/>
                  </a:lnTo>
                  <a:lnTo>
                    <a:pt x="0" y="6731"/>
                  </a:lnTo>
                  <a:cubicBezTo>
                    <a:pt x="1625" y="6295"/>
                    <a:pt x="3829" y="5733"/>
                    <a:pt x="4849" y="5593"/>
                  </a:cubicBezTo>
                  <a:cubicBezTo>
                    <a:pt x="4925" y="5585"/>
                    <a:pt x="4999" y="5576"/>
                    <a:pt x="5072" y="5567"/>
                  </a:cubicBezTo>
                  <a:cubicBezTo>
                    <a:pt x="4222" y="3276"/>
                    <a:pt x="3523" y="0"/>
                    <a:pt x="3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1794547" y="4800841"/>
              <a:ext cx="1101654" cy="328993"/>
            </a:xfrm>
            <a:custGeom>
              <a:avLst/>
              <a:gdLst/>
              <a:ahLst/>
              <a:cxnLst/>
              <a:rect l="l" t="t" r="r" b="b"/>
              <a:pathLst>
                <a:path w="8870" h="2649" extrusionOk="0">
                  <a:moveTo>
                    <a:pt x="7174" y="1"/>
                  </a:moveTo>
                  <a:cubicBezTo>
                    <a:pt x="5902" y="1"/>
                    <a:pt x="3716" y="414"/>
                    <a:pt x="0" y="1986"/>
                  </a:cubicBezTo>
                  <a:cubicBezTo>
                    <a:pt x="0" y="1986"/>
                    <a:pt x="1066" y="2649"/>
                    <a:pt x="2895" y="2649"/>
                  </a:cubicBezTo>
                  <a:cubicBezTo>
                    <a:pt x="4417" y="2649"/>
                    <a:pt x="6467" y="2189"/>
                    <a:pt x="8870" y="506"/>
                  </a:cubicBezTo>
                  <a:cubicBezTo>
                    <a:pt x="8869" y="506"/>
                    <a:pt x="8581" y="1"/>
                    <a:pt x="7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1919121" y="4142101"/>
              <a:ext cx="862072" cy="3919718"/>
            </a:xfrm>
            <a:custGeom>
              <a:avLst/>
              <a:gdLst/>
              <a:ahLst/>
              <a:cxnLst/>
              <a:rect l="l" t="t" r="r" b="b"/>
              <a:pathLst>
                <a:path w="6941" h="31561" extrusionOk="0">
                  <a:moveTo>
                    <a:pt x="417" y="1"/>
                  </a:moveTo>
                  <a:cubicBezTo>
                    <a:pt x="414" y="1473"/>
                    <a:pt x="394" y="8221"/>
                    <a:pt x="297" y="10855"/>
                  </a:cubicBezTo>
                  <a:cubicBezTo>
                    <a:pt x="237" y="12535"/>
                    <a:pt x="188" y="26326"/>
                    <a:pt x="119" y="27687"/>
                  </a:cubicBezTo>
                  <a:cubicBezTo>
                    <a:pt x="1" y="30049"/>
                    <a:pt x="299" y="31287"/>
                    <a:pt x="957" y="31472"/>
                  </a:cubicBezTo>
                  <a:cubicBezTo>
                    <a:pt x="1174" y="31532"/>
                    <a:pt x="1374" y="31561"/>
                    <a:pt x="1558" y="31561"/>
                  </a:cubicBezTo>
                  <a:cubicBezTo>
                    <a:pt x="2573" y="31561"/>
                    <a:pt x="3095" y="30707"/>
                    <a:pt x="3110" y="29729"/>
                  </a:cubicBezTo>
                  <a:cubicBezTo>
                    <a:pt x="3130" y="28574"/>
                    <a:pt x="5717" y="13404"/>
                    <a:pt x="5541" y="11840"/>
                  </a:cubicBezTo>
                  <a:cubicBezTo>
                    <a:pt x="5366" y="10276"/>
                    <a:pt x="6940" y="7124"/>
                    <a:pt x="6856" y="417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1155906" y="7612536"/>
              <a:ext cx="1199524" cy="684811"/>
            </a:xfrm>
            <a:custGeom>
              <a:avLst/>
              <a:gdLst/>
              <a:ahLst/>
              <a:cxnLst/>
              <a:rect l="l" t="t" r="r" b="b"/>
              <a:pathLst>
                <a:path w="9658" h="5514" extrusionOk="0">
                  <a:moveTo>
                    <a:pt x="5842" y="1"/>
                  </a:moveTo>
                  <a:cubicBezTo>
                    <a:pt x="5842" y="1"/>
                    <a:pt x="5562" y="1164"/>
                    <a:pt x="4949" y="2104"/>
                  </a:cubicBezTo>
                  <a:cubicBezTo>
                    <a:pt x="4336" y="3044"/>
                    <a:pt x="2099" y="3367"/>
                    <a:pt x="1051" y="3527"/>
                  </a:cubicBezTo>
                  <a:cubicBezTo>
                    <a:pt x="1" y="3689"/>
                    <a:pt x="1" y="5514"/>
                    <a:pt x="1" y="5514"/>
                  </a:cubicBezTo>
                  <a:lnTo>
                    <a:pt x="9458" y="5514"/>
                  </a:lnTo>
                  <a:lnTo>
                    <a:pt x="9658" y="319"/>
                  </a:lnTo>
                  <a:lnTo>
                    <a:pt x="58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1609861" y="7709782"/>
              <a:ext cx="342419" cy="303284"/>
            </a:xfrm>
            <a:custGeom>
              <a:avLst/>
              <a:gdLst/>
              <a:ahLst/>
              <a:cxnLst/>
              <a:rect l="l" t="t" r="r" b="b"/>
              <a:pathLst>
                <a:path w="2757" h="2442" fill="none" extrusionOk="0">
                  <a:moveTo>
                    <a:pt x="2756" y="426"/>
                  </a:moveTo>
                  <a:lnTo>
                    <a:pt x="1213" y="0"/>
                  </a:lnTo>
                  <a:lnTo>
                    <a:pt x="2344" y="1495"/>
                  </a:lnTo>
                  <a:lnTo>
                    <a:pt x="727" y="1043"/>
                  </a:lnTo>
                  <a:lnTo>
                    <a:pt x="1635" y="2442"/>
                  </a:lnTo>
                  <a:lnTo>
                    <a:pt x="0" y="1782"/>
                  </a:ln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1794299" y="3444362"/>
              <a:ext cx="1212192" cy="1603109"/>
            </a:xfrm>
            <a:custGeom>
              <a:avLst/>
              <a:gdLst/>
              <a:ahLst/>
              <a:cxnLst/>
              <a:rect l="l" t="t" r="r" b="b"/>
              <a:pathLst>
                <a:path w="9760" h="12908" extrusionOk="0">
                  <a:moveTo>
                    <a:pt x="9760" y="0"/>
                  </a:moveTo>
                  <a:lnTo>
                    <a:pt x="1049" y="2160"/>
                  </a:lnTo>
                  <a:cubicBezTo>
                    <a:pt x="1049" y="2160"/>
                    <a:pt x="732" y="4865"/>
                    <a:pt x="973" y="6455"/>
                  </a:cubicBezTo>
                  <a:cubicBezTo>
                    <a:pt x="1215" y="8045"/>
                    <a:pt x="696" y="10914"/>
                    <a:pt x="438" y="11465"/>
                  </a:cubicBezTo>
                  <a:cubicBezTo>
                    <a:pt x="109" y="12176"/>
                    <a:pt x="1" y="12908"/>
                    <a:pt x="1" y="12908"/>
                  </a:cubicBezTo>
                  <a:cubicBezTo>
                    <a:pt x="1" y="12908"/>
                    <a:pt x="5086" y="11471"/>
                    <a:pt x="6805" y="11236"/>
                  </a:cubicBezTo>
                  <a:cubicBezTo>
                    <a:pt x="7177" y="11185"/>
                    <a:pt x="7485" y="11165"/>
                    <a:pt x="7739" y="11165"/>
                  </a:cubicBezTo>
                  <a:cubicBezTo>
                    <a:pt x="8658" y="11165"/>
                    <a:pt x="8870" y="11427"/>
                    <a:pt x="8870" y="11427"/>
                  </a:cubicBezTo>
                  <a:cubicBezTo>
                    <a:pt x="8870" y="11427"/>
                    <a:pt x="8494" y="8680"/>
                    <a:pt x="8506" y="4891"/>
                  </a:cubicBezTo>
                  <a:cubicBezTo>
                    <a:pt x="8509" y="3577"/>
                    <a:pt x="8933" y="1468"/>
                    <a:pt x="97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2067044" y="3674127"/>
              <a:ext cx="240575" cy="465731"/>
            </a:xfrm>
            <a:custGeom>
              <a:avLst/>
              <a:gdLst/>
              <a:ahLst/>
              <a:cxnLst/>
              <a:rect l="l" t="t" r="r" b="b"/>
              <a:pathLst>
                <a:path w="1937" h="3750" fill="none" extrusionOk="0">
                  <a:moveTo>
                    <a:pt x="0" y="3749"/>
                  </a:moveTo>
                  <a:cubicBezTo>
                    <a:pt x="0" y="3749"/>
                    <a:pt x="1936" y="2783"/>
                    <a:pt x="1736" y="0"/>
                  </a:cubicBezTo>
                </a:path>
              </a:pathLst>
            </a:custGeom>
            <a:noFill/>
            <a:ln w="1700" cap="flat" cmpd="sng">
              <a:solidFill>
                <a:schemeClr val="lt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2883541" y="3507454"/>
              <a:ext cx="69428" cy="430087"/>
            </a:xfrm>
            <a:custGeom>
              <a:avLst/>
              <a:gdLst/>
              <a:ahLst/>
              <a:cxnLst/>
              <a:rect l="l" t="t" r="r" b="b"/>
              <a:pathLst>
                <a:path w="559" h="3463" fill="none" extrusionOk="0">
                  <a:moveTo>
                    <a:pt x="256" y="0"/>
                  </a:moveTo>
                  <a:cubicBezTo>
                    <a:pt x="558" y="1141"/>
                    <a:pt x="468" y="2380"/>
                    <a:pt x="1" y="3462"/>
                  </a:cubicBezTo>
                </a:path>
              </a:pathLst>
            </a:custGeom>
            <a:noFill/>
            <a:ln w="1700" cap="flat" cmpd="sng">
              <a:solidFill>
                <a:schemeClr val="lt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1978613" y="3674127"/>
              <a:ext cx="121343" cy="1330501"/>
            </a:xfrm>
            <a:custGeom>
              <a:avLst/>
              <a:gdLst/>
              <a:ahLst/>
              <a:cxnLst/>
              <a:rect l="l" t="t" r="r" b="b"/>
              <a:pathLst>
                <a:path w="977" h="10713" fill="none" extrusionOk="0">
                  <a:moveTo>
                    <a:pt x="1" y="10712"/>
                  </a:moveTo>
                  <a:cubicBezTo>
                    <a:pt x="491" y="9163"/>
                    <a:pt x="976" y="7577"/>
                    <a:pt x="949" y="5952"/>
                  </a:cubicBezTo>
                  <a:cubicBezTo>
                    <a:pt x="915" y="3951"/>
                    <a:pt x="109" y="1905"/>
                    <a:pt x="727" y="0"/>
                  </a:cubicBezTo>
                </a:path>
              </a:pathLst>
            </a:custGeom>
            <a:noFill/>
            <a:ln w="1700" cap="flat" cmpd="sng">
              <a:solidFill>
                <a:schemeClr val="lt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1848823" y="4601505"/>
              <a:ext cx="1026265" cy="267019"/>
            </a:xfrm>
            <a:custGeom>
              <a:avLst/>
              <a:gdLst/>
              <a:ahLst/>
              <a:cxnLst/>
              <a:rect l="l" t="t" r="r" b="b"/>
              <a:pathLst>
                <a:path w="8263" h="2150" fill="none" extrusionOk="0">
                  <a:moveTo>
                    <a:pt x="1" y="2150"/>
                  </a:moveTo>
                  <a:cubicBezTo>
                    <a:pt x="1" y="2150"/>
                    <a:pt x="5890" y="0"/>
                    <a:pt x="8262" y="490"/>
                  </a:cubicBez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1546145" y="2051245"/>
              <a:ext cx="1732093" cy="1849760"/>
            </a:xfrm>
            <a:custGeom>
              <a:avLst/>
              <a:gdLst/>
              <a:ahLst/>
              <a:cxnLst/>
              <a:rect l="l" t="t" r="r" b="b"/>
              <a:pathLst>
                <a:path w="13946" h="14894" extrusionOk="0">
                  <a:moveTo>
                    <a:pt x="5395" y="1"/>
                  </a:moveTo>
                  <a:lnTo>
                    <a:pt x="676" y="2128"/>
                  </a:lnTo>
                  <a:cubicBezTo>
                    <a:pt x="0" y="2334"/>
                    <a:pt x="2436" y="13377"/>
                    <a:pt x="2436" y="13377"/>
                  </a:cubicBezTo>
                  <a:cubicBezTo>
                    <a:pt x="2436" y="13377"/>
                    <a:pt x="2286" y="14518"/>
                    <a:pt x="2436" y="14894"/>
                  </a:cubicBezTo>
                  <a:cubicBezTo>
                    <a:pt x="2436" y="14894"/>
                    <a:pt x="9825" y="12541"/>
                    <a:pt x="11362" y="12046"/>
                  </a:cubicBezTo>
                  <a:cubicBezTo>
                    <a:pt x="12033" y="11829"/>
                    <a:pt x="12611" y="11768"/>
                    <a:pt x="13049" y="11768"/>
                  </a:cubicBezTo>
                  <a:cubicBezTo>
                    <a:pt x="13613" y="11768"/>
                    <a:pt x="13946" y="11869"/>
                    <a:pt x="13946" y="11869"/>
                  </a:cubicBezTo>
                  <a:cubicBezTo>
                    <a:pt x="13946" y="11869"/>
                    <a:pt x="13870" y="11073"/>
                    <a:pt x="13270" y="10387"/>
                  </a:cubicBezTo>
                  <a:cubicBezTo>
                    <a:pt x="12668" y="9703"/>
                    <a:pt x="11028" y="1545"/>
                    <a:pt x="11058" y="1181"/>
                  </a:cubicBezTo>
                  <a:cubicBezTo>
                    <a:pt x="11088" y="816"/>
                    <a:pt x="7730" y="164"/>
                    <a:pt x="7730" y="164"/>
                  </a:cubicBezTo>
                  <a:lnTo>
                    <a:pt x="53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2112253" y="1924068"/>
              <a:ext cx="488975" cy="339177"/>
            </a:xfrm>
            <a:custGeom>
              <a:avLst/>
              <a:gdLst/>
              <a:ahLst/>
              <a:cxnLst/>
              <a:rect l="l" t="t" r="r" b="b"/>
              <a:pathLst>
                <a:path w="3937" h="2731" extrusionOk="0">
                  <a:moveTo>
                    <a:pt x="896" y="0"/>
                  </a:moveTo>
                  <a:lnTo>
                    <a:pt x="1" y="922"/>
                  </a:lnTo>
                  <a:lnTo>
                    <a:pt x="701" y="2731"/>
                  </a:lnTo>
                  <a:lnTo>
                    <a:pt x="1445" y="1864"/>
                  </a:lnTo>
                  <a:lnTo>
                    <a:pt x="2453" y="2457"/>
                  </a:lnTo>
                  <a:lnTo>
                    <a:pt x="2797" y="1804"/>
                  </a:lnTo>
                  <a:lnTo>
                    <a:pt x="3937" y="2328"/>
                  </a:lnTo>
                  <a:lnTo>
                    <a:pt x="3937" y="721"/>
                  </a:lnTo>
                  <a:lnTo>
                    <a:pt x="3086" y="270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2796476" y="3153245"/>
              <a:ext cx="407128" cy="191260"/>
            </a:xfrm>
            <a:custGeom>
              <a:avLst/>
              <a:gdLst/>
              <a:ahLst/>
              <a:cxnLst/>
              <a:rect l="l" t="t" r="r" b="b"/>
              <a:pathLst>
                <a:path w="3278" h="1540" fill="none" extrusionOk="0">
                  <a:moveTo>
                    <a:pt x="566" y="46"/>
                  </a:moveTo>
                  <a:cubicBezTo>
                    <a:pt x="407" y="5"/>
                    <a:pt x="236" y="0"/>
                    <a:pt x="75" y="39"/>
                  </a:cubicBezTo>
                  <a:cubicBezTo>
                    <a:pt x="1" y="224"/>
                    <a:pt x="213" y="393"/>
                    <a:pt x="395" y="473"/>
                  </a:cubicBezTo>
                  <a:cubicBezTo>
                    <a:pt x="1341" y="879"/>
                    <a:pt x="2434" y="949"/>
                    <a:pt x="3277" y="1539"/>
                  </a:cubicBez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1852673" y="3573527"/>
              <a:ext cx="382412" cy="141334"/>
            </a:xfrm>
            <a:custGeom>
              <a:avLst/>
              <a:gdLst/>
              <a:ahLst/>
              <a:cxnLst/>
              <a:rect l="l" t="t" r="r" b="b"/>
              <a:pathLst>
                <a:path w="3079" h="1138" fill="none" extrusionOk="0">
                  <a:moveTo>
                    <a:pt x="3078" y="1"/>
                  </a:moveTo>
                  <a:cubicBezTo>
                    <a:pt x="1995" y="190"/>
                    <a:pt x="948" y="579"/>
                    <a:pt x="1" y="1138"/>
                  </a:cubicBez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2416794" y="2229095"/>
              <a:ext cx="42849" cy="146550"/>
            </a:xfrm>
            <a:custGeom>
              <a:avLst/>
              <a:gdLst/>
              <a:ahLst/>
              <a:cxnLst/>
              <a:rect l="l" t="t" r="r" b="b"/>
              <a:pathLst>
                <a:path w="345" h="1180" fill="none" extrusionOk="0">
                  <a:moveTo>
                    <a:pt x="1" y="1"/>
                  </a:moveTo>
                  <a:cubicBezTo>
                    <a:pt x="1" y="1"/>
                    <a:pt x="263" y="657"/>
                    <a:pt x="345" y="1179"/>
                  </a:cubicBez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1216516" y="2747742"/>
              <a:ext cx="557285" cy="965492"/>
            </a:xfrm>
            <a:custGeom>
              <a:avLst/>
              <a:gdLst/>
              <a:ahLst/>
              <a:cxnLst/>
              <a:rect l="l" t="t" r="r" b="b"/>
              <a:pathLst>
                <a:path w="4487" h="7774" extrusionOk="0">
                  <a:moveTo>
                    <a:pt x="1188" y="1"/>
                  </a:moveTo>
                  <a:cubicBezTo>
                    <a:pt x="1188" y="1"/>
                    <a:pt x="1" y="6150"/>
                    <a:pt x="145" y="7459"/>
                  </a:cubicBezTo>
                  <a:cubicBezTo>
                    <a:pt x="169" y="7678"/>
                    <a:pt x="279" y="7774"/>
                    <a:pt x="447" y="7774"/>
                  </a:cubicBezTo>
                  <a:cubicBezTo>
                    <a:pt x="1282" y="7774"/>
                    <a:pt x="3551" y="5419"/>
                    <a:pt x="3886" y="4183"/>
                  </a:cubicBezTo>
                  <a:cubicBezTo>
                    <a:pt x="4291" y="2696"/>
                    <a:pt x="4487" y="597"/>
                    <a:pt x="4487" y="597"/>
                  </a:cubicBezTo>
                  <a:lnTo>
                    <a:pt x="1188" y="1"/>
                  </a:ln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1179753" y="2312183"/>
              <a:ext cx="614914" cy="871476"/>
            </a:xfrm>
            <a:custGeom>
              <a:avLst/>
              <a:gdLst/>
              <a:ahLst/>
              <a:cxnLst/>
              <a:rect l="l" t="t" r="r" b="b"/>
              <a:pathLst>
                <a:path w="4951" h="7017" extrusionOk="0">
                  <a:moveTo>
                    <a:pt x="3739" y="1"/>
                  </a:moveTo>
                  <a:cubicBezTo>
                    <a:pt x="3703" y="1"/>
                    <a:pt x="3665" y="10"/>
                    <a:pt x="3626" y="28"/>
                  </a:cubicBezTo>
                  <a:cubicBezTo>
                    <a:pt x="2188" y="725"/>
                    <a:pt x="1349" y="1450"/>
                    <a:pt x="1170" y="2863"/>
                  </a:cubicBezTo>
                  <a:cubicBezTo>
                    <a:pt x="989" y="4274"/>
                    <a:pt x="135" y="5815"/>
                    <a:pt x="0" y="6550"/>
                  </a:cubicBezTo>
                  <a:cubicBezTo>
                    <a:pt x="0" y="6550"/>
                    <a:pt x="494" y="6172"/>
                    <a:pt x="1604" y="6172"/>
                  </a:cubicBezTo>
                  <a:cubicBezTo>
                    <a:pt x="2393" y="6172"/>
                    <a:pt x="3494" y="6363"/>
                    <a:pt x="4950" y="7017"/>
                  </a:cubicBezTo>
                  <a:cubicBezTo>
                    <a:pt x="4950" y="7015"/>
                    <a:pt x="4758" y="1"/>
                    <a:pt x="3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1213784" y="2952170"/>
              <a:ext cx="618019" cy="119227"/>
            </a:xfrm>
            <a:custGeom>
              <a:avLst/>
              <a:gdLst/>
              <a:ahLst/>
              <a:cxnLst/>
              <a:rect l="l" t="t" r="r" b="b"/>
              <a:pathLst>
                <a:path w="4976" h="960" fill="none" extrusionOk="0">
                  <a:moveTo>
                    <a:pt x="0" y="550"/>
                  </a:moveTo>
                  <a:cubicBezTo>
                    <a:pt x="776" y="156"/>
                    <a:pt x="1645" y="0"/>
                    <a:pt x="2500" y="150"/>
                  </a:cubicBezTo>
                  <a:cubicBezTo>
                    <a:pt x="3355" y="300"/>
                    <a:pt x="4169" y="632"/>
                    <a:pt x="4976" y="960"/>
                  </a:cubicBezTo>
                </a:path>
              </a:pathLst>
            </a:custGeom>
            <a:noFill/>
            <a:ln w="1700" cap="flat" cmpd="sng">
              <a:solidFill>
                <a:schemeClr val="lt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1708103" y="2393905"/>
              <a:ext cx="127181" cy="830244"/>
            </a:xfrm>
            <a:custGeom>
              <a:avLst/>
              <a:gdLst/>
              <a:ahLst/>
              <a:cxnLst/>
              <a:rect l="l" t="t" r="r" b="b"/>
              <a:pathLst>
                <a:path w="1024" h="6685" fill="none" extrusionOk="0">
                  <a:moveTo>
                    <a:pt x="1" y="1"/>
                  </a:moveTo>
                  <a:cubicBezTo>
                    <a:pt x="498" y="359"/>
                    <a:pt x="787" y="949"/>
                    <a:pt x="905" y="1550"/>
                  </a:cubicBezTo>
                  <a:cubicBezTo>
                    <a:pt x="1024" y="2150"/>
                    <a:pt x="990" y="2771"/>
                    <a:pt x="956" y="3384"/>
                  </a:cubicBezTo>
                  <a:cubicBezTo>
                    <a:pt x="893" y="4484"/>
                    <a:pt x="831" y="5585"/>
                    <a:pt x="770" y="6685"/>
                  </a:cubicBez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1843482" y="2595973"/>
              <a:ext cx="395329" cy="359545"/>
            </a:xfrm>
            <a:custGeom>
              <a:avLst/>
              <a:gdLst/>
              <a:ahLst/>
              <a:cxnLst/>
              <a:rect l="l" t="t" r="r" b="b"/>
              <a:pathLst>
                <a:path w="3183" h="2895" extrusionOk="0">
                  <a:moveTo>
                    <a:pt x="3038" y="0"/>
                  </a:moveTo>
                  <a:cubicBezTo>
                    <a:pt x="3028" y="0"/>
                    <a:pt x="3018" y="2"/>
                    <a:pt x="3007" y="4"/>
                  </a:cubicBezTo>
                  <a:cubicBezTo>
                    <a:pt x="2828" y="49"/>
                    <a:pt x="1434" y="723"/>
                    <a:pt x="1434" y="723"/>
                  </a:cubicBezTo>
                  <a:cubicBezTo>
                    <a:pt x="1434" y="723"/>
                    <a:pt x="1255" y="694"/>
                    <a:pt x="1102" y="694"/>
                  </a:cubicBezTo>
                  <a:cubicBezTo>
                    <a:pt x="1026" y="694"/>
                    <a:pt x="956" y="701"/>
                    <a:pt x="918" y="723"/>
                  </a:cubicBezTo>
                  <a:cubicBezTo>
                    <a:pt x="804" y="793"/>
                    <a:pt x="423" y="1331"/>
                    <a:pt x="310" y="1512"/>
                  </a:cubicBezTo>
                  <a:cubicBezTo>
                    <a:pt x="199" y="1691"/>
                    <a:pt x="1" y="2397"/>
                    <a:pt x="1" y="2397"/>
                  </a:cubicBezTo>
                  <a:lnTo>
                    <a:pt x="1465" y="2894"/>
                  </a:lnTo>
                  <a:cubicBezTo>
                    <a:pt x="1465" y="2894"/>
                    <a:pt x="1472" y="2894"/>
                    <a:pt x="1485" y="2894"/>
                  </a:cubicBezTo>
                  <a:cubicBezTo>
                    <a:pt x="1553" y="2894"/>
                    <a:pt x="1787" y="2879"/>
                    <a:pt x="2162" y="2692"/>
                  </a:cubicBezTo>
                  <a:cubicBezTo>
                    <a:pt x="2613" y="2467"/>
                    <a:pt x="2669" y="2006"/>
                    <a:pt x="2669" y="1871"/>
                  </a:cubicBezTo>
                  <a:cubicBezTo>
                    <a:pt x="2669" y="1736"/>
                    <a:pt x="2488" y="1669"/>
                    <a:pt x="2488" y="1669"/>
                  </a:cubicBezTo>
                  <a:cubicBezTo>
                    <a:pt x="2488" y="1669"/>
                    <a:pt x="2691" y="1512"/>
                    <a:pt x="2669" y="1396"/>
                  </a:cubicBezTo>
                  <a:cubicBezTo>
                    <a:pt x="2647" y="1282"/>
                    <a:pt x="2467" y="1196"/>
                    <a:pt x="2467" y="1196"/>
                  </a:cubicBezTo>
                  <a:cubicBezTo>
                    <a:pt x="2467" y="1196"/>
                    <a:pt x="2580" y="1152"/>
                    <a:pt x="2624" y="1017"/>
                  </a:cubicBezTo>
                  <a:cubicBezTo>
                    <a:pt x="2670" y="883"/>
                    <a:pt x="2399" y="771"/>
                    <a:pt x="2399" y="771"/>
                  </a:cubicBezTo>
                  <a:cubicBezTo>
                    <a:pt x="2399" y="771"/>
                    <a:pt x="2872" y="568"/>
                    <a:pt x="3007" y="433"/>
                  </a:cubicBezTo>
                  <a:cubicBezTo>
                    <a:pt x="3135" y="306"/>
                    <a:pt x="3182" y="0"/>
                    <a:pt x="3038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1176524" y="2893549"/>
              <a:ext cx="849404" cy="980768"/>
            </a:xfrm>
            <a:custGeom>
              <a:avLst/>
              <a:gdLst/>
              <a:ahLst/>
              <a:cxnLst/>
              <a:rect l="l" t="t" r="r" b="b"/>
              <a:pathLst>
                <a:path w="6839" h="7897" extrusionOk="0">
                  <a:moveTo>
                    <a:pt x="5371" y="1"/>
                  </a:moveTo>
                  <a:cubicBezTo>
                    <a:pt x="5371" y="1"/>
                    <a:pt x="1464" y="4663"/>
                    <a:pt x="656" y="5679"/>
                  </a:cubicBezTo>
                  <a:cubicBezTo>
                    <a:pt x="1" y="6501"/>
                    <a:pt x="1155" y="7896"/>
                    <a:pt x="2264" y="7896"/>
                  </a:cubicBezTo>
                  <a:cubicBezTo>
                    <a:pt x="2524" y="7896"/>
                    <a:pt x="2782" y="7819"/>
                    <a:pt x="3013" y="7640"/>
                  </a:cubicBezTo>
                  <a:cubicBezTo>
                    <a:pt x="4231" y="6694"/>
                    <a:pt x="6838" y="499"/>
                    <a:pt x="6838" y="499"/>
                  </a:cubicBezTo>
                  <a:lnTo>
                    <a:pt x="5371" y="1"/>
                  </a:ln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1418219" y="3125425"/>
              <a:ext cx="231509" cy="278321"/>
            </a:xfrm>
            <a:custGeom>
              <a:avLst/>
              <a:gdLst/>
              <a:ahLst/>
              <a:cxnLst/>
              <a:rect l="l" t="t" r="r" b="b"/>
              <a:pathLst>
                <a:path w="1864" h="2241" fill="none" extrusionOk="0">
                  <a:moveTo>
                    <a:pt x="1863" y="0"/>
                  </a:moveTo>
                  <a:cubicBezTo>
                    <a:pt x="1863" y="0"/>
                    <a:pt x="1290" y="667"/>
                    <a:pt x="0" y="2240"/>
                  </a:cubicBez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1994511" y="1103250"/>
              <a:ext cx="792769" cy="775225"/>
            </a:xfrm>
            <a:custGeom>
              <a:avLst/>
              <a:gdLst/>
              <a:ahLst/>
              <a:cxnLst/>
              <a:rect l="l" t="t" r="r" b="b"/>
              <a:pathLst>
                <a:path w="6383" h="6242" extrusionOk="0">
                  <a:moveTo>
                    <a:pt x="4440" y="0"/>
                  </a:moveTo>
                  <a:cubicBezTo>
                    <a:pt x="4440" y="0"/>
                    <a:pt x="4442" y="427"/>
                    <a:pt x="4231" y="764"/>
                  </a:cubicBezTo>
                  <a:cubicBezTo>
                    <a:pt x="4019" y="1102"/>
                    <a:pt x="910" y="1318"/>
                    <a:pt x="719" y="1977"/>
                  </a:cubicBezTo>
                  <a:cubicBezTo>
                    <a:pt x="528" y="2633"/>
                    <a:pt x="0" y="4691"/>
                    <a:pt x="816" y="5509"/>
                  </a:cubicBezTo>
                  <a:cubicBezTo>
                    <a:pt x="1484" y="6181"/>
                    <a:pt x="1762" y="6242"/>
                    <a:pt x="1841" y="6242"/>
                  </a:cubicBezTo>
                  <a:cubicBezTo>
                    <a:pt x="1859" y="6242"/>
                    <a:pt x="1867" y="6239"/>
                    <a:pt x="1867" y="6239"/>
                  </a:cubicBezTo>
                  <a:cubicBezTo>
                    <a:pt x="1867" y="6239"/>
                    <a:pt x="3438" y="3671"/>
                    <a:pt x="4909" y="3506"/>
                  </a:cubicBezTo>
                  <a:cubicBezTo>
                    <a:pt x="6382" y="3342"/>
                    <a:pt x="5976" y="1013"/>
                    <a:pt x="5976" y="1013"/>
                  </a:cubicBezTo>
                  <a:lnTo>
                    <a:pt x="5976" y="1013"/>
                  </a:lnTo>
                  <a:cubicBezTo>
                    <a:pt x="5880" y="1215"/>
                    <a:pt x="5703" y="1283"/>
                    <a:pt x="5703" y="1283"/>
                  </a:cubicBezTo>
                  <a:cubicBezTo>
                    <a:pt x="5871" y="92"/>
                    <a:pt x="4440" y="0"/>
                    <a:pt x="4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2216209" y="1735288"/>
              <a:ext cx="290007" cy="400280"/>
            </a:xfrm>
            <a:custGeom>
              <a:avLst/>
              <a:gdLst/>
              <a:ahLst/>
              <a:cxnLst/>
              <a:rect l="l" t="t" r="r" b="b"/>
              <a:pathLst>
                <a:path w="2335" h="3223" extrusionOk="0">
                  <a:moveTo>
                    <a:pt x="150" y="1"/>
                  </a:moveTo>
                  <a:lnTo>
                    <a:pt x="0" y="2545"/>
                  </a:lnTo>
                  <a:cubicBezTo>
                    <a:pt x="0" y="2545"/>
                    <a:pt x="633" y="3223"/>
                    <a:pt x="1361" y="3223"/>
                  </a:cubicBezTo>
                  <a:cubicBezTo>
                    <a:pt x="1682" y="3223"/>
                    <a:pt x="2022" y="3091"/>
                    <a:pt x="2335" y="2709"/>
                  </a:cubicBezTo>
                  <a:lnTo>
                    <a:pt x="2335" y="10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2291599" y="1829057"/>
              <a:ext cx="214618" cy="245037"/>
            </a:xfrm>
            <a:custGeom>
              <a:avLst/>
              <a:gdLst/>
              <a:ahLst/>
              <a:cxnLst/>
              <a:rect l="l" t="t" r="r" b="b"/>
              <a:pathLst>
                <a:path w="1728" h="1973" extrusionOk="0">
                  <a:moveTo>
                    <a:pt x="1" y="0"/>
                  </a:moveTo>
                  <a:cubicBezTo>
                    <a:pt x="1" y="0"/>
                    <a:pt x="1" y="1973"/>
                    <a:pt x="1470" y="1973"/>
                  </a:cubicBezTo>
                  <a:cubicBezTo>
                    <a:pt x="1552" y="1973"/>
                    <a:pt x="1637" y="1967"/>
                    <a:pt x="1728" y="1954"/>
                  </a:cubicBezTo>
                  <a:lnTo>
                    <a:pt x="1728" y="1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32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2209378" y="1390145"/>
              <a:ext cx="501395" cy="600607"/>
            </a:xfrm>
            <a:custGeom>
              <a:avLst/>
              <a:gdLst/>
              <a:ahLst/>
              <a:cxnLst/>
              <a:rect l="l" t="t" r="r" b="b"/>
              <a:pathLst>
                <a:path w="4037" h="4836" extrusionOk="0">
                  <a:moveTo>
                    <a:pt x="2045" y="0"/>
                  </a:moveTo>
                  <a:cubicBezTo>
                    <a:pt x="1190" y="0"/>
                    <a:pt x="198" y="330"/>
                    <a:pt x="108" y="897"/>
                  </a:cubicBezTo>
                  <a:cubicBezTo>
                    <a:pt x="0" y="1582"/>
                    <a:pt x="64" y="2173"/>
                    <a:pt x="221" y="3085"/>
                  </a:cubicBezTo>
                  <a:cubicBezTo>
                    <a:pt x="447" y="4406"/>
                    <a:pt x="1177" y="4836"/>
                    <a:pt x="1987" y="4836"/>
                  </a:cubicBezTo>
                  <a:cubicBezTo>
                    <a:pt x="2048" y="4836"/>
                    <a:pt x="2109" y="4833"/>
                    <a:pt x="2171" y="4829"/>
                  </a:cubicBezTo>
                  <a:cubicBezTo>
                    <a:pt x="3050" y="4762"/>
                    <a:pt x="3754" y="4528"/>
                    <a:pt x="3921" y="3986"/>
                  </a:cubicBezTo>
                  <a:cubicBezTo>
                    <a:pt x="4037" y="3617"/>
                    <a:pt x="3939" y="3122"/>
                    <a:pt x="3855" y="2674"/>
                  </a:cubicBezTo>
                  <a:cubicBezTo>
                    <a:pt x="3828" y="2534"/>
                    <a:pt x="3803" y="2394"/>
                    <a:pt x="3786" y="2268"/>
                  </a:cubicBezTo>
                  <a:cubicBezTo>
                    <a:pt x="3780" y="2212"/>
                    <a:pt x="3776" y="2160"/>
                    <a:pt x="3772" y="2108"/>
                  </a:cubicBezTo>
                  <a:cubicBezTo>
                    <a:pt x="3739" y="1569"/>
                    <a:pt x="3632" y="641"/>
                    <a:pt x="3076" y="245"/>
                  </a:cubicBezTo>
                  <a:cubicBezTo>
                    <a:pt x="2845" y="78"/>
                    <a:pt x="2461" y="0"/>
                    <a:pt x="2045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2077850" y="1655057"/>
              <a:ext cx="235607" cy="179710"/>
            </a:xfrm>
            <a:custGeom>
              <a:avLst/>
              <a:gdLst/>
              <a:ahLst/>
              <a:cxnLst/>
              <a:rect l="l" t="t" r="r" b="b"/>
              <a:pathLst>
                <a:path w="1897" h="1447" extrusionOk="0">
                  <a:moveTo>
                    <a:pt x="444" y="0"/>
                  </a:moveTo>
                  <a:cubicBezTo>
                    <a:pt x="177" y="0"/>
                    <a:pt x="1" y="149"/>
                    <a:pt x="17" y="573"/>
                  </a:cubicBezTo>
                  <a:cubicBezTo>
                    <a:pt x="37" y="1118"/>
                    <a:pt x="458" y="1446"/>
                    <a:pt x="895" y="1446"/>
                  </a:cubicBezTo>
                  <a:cubicBezTo>
                    <a:pt x="1052" y="1446"/>
                    <a:pt x="1211" y="1404"/>
                    <a:pt x="1354" y="1314"/>
                  </a:cubicBezTo>
                  <a:cubicBezTo>
                    <a:pt x="1897" y="970"/>
                    <a:pt x="1599" y="390"/>
                    <a:pt x="1156" y="198"/>
                  </a:cubicBezTo>
                  <a:cubicBezTo>
                    <a:pt x="895" y="84"/>
                    <a:pt x="644" y="0"/>
                    <a:pt x="444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2129269" y="1699644"/>
              <a:ext cx="80233" cy="84949"/>
            </a:xfrm>
            <a:custGeom>
              <a:avLst/>
              <a:gdLst/>
              <a:ahLst/>
              <a:cxnLst/>
              <a:rect l="l" t="t" r="r" b="b"/>
              <a:pathLst>
                <a:path w="646" h="684" fill="none" extrusionOk="0">
                  <a:moveTo>
                    <a:pt x="0" y="46"/>
                  </a:moveTo>
                  <a:cubicBezTo>
                    <a:pt x="0" y="46"/>
                    <a:pt x="645" y="0"/>
                    <a:pt x="555" y="684"/>
                  </a:cubicBezTo>
                </a:path>
              </a:pathLst>
            </a:custGeom>
            <a:noFill/>
            <a:ln w="1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2159946" y="1735288"/>
              <a:ext cx="31795" cy="20616"/>
            </a:xfrm>
            <a:custGeom>
              <a:avLst/>
              <a:gdLst/>
              <a:ahLst/>
              <a:cxnLst/>
              <a:rect l="l" t="t" r="r" b="b"/>
              <a:pathLst>
                <a:path w="256" h="166" fill="none" extrusionOk="0">
                  <a:moveTo>
                    <a:pt x="256" y="1"/>
                  </a:moveTo>
                  <a:lnTo>
                    <a:pt x="1" y="165"/>
                  </a:lnTo>
                </a:path>
              </a:pathLst>
            </a:custGeom>
            <a:noFill/>
            <a:ln w="17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2496531" y="1641768"/>
              <a:ext cx="77004" cy="160708"/>
            </a:xfrm>
            <a:custGeom>
              <a:avLst/>
              <a:gdLst/>
              <a:ahLst/>
              <a:cxnLst/>
              <a:rect l="l" t="t" r="r" b="b"/>
              <a:pathLst>
                <a:path w="620" h="1294" fill="none" extrusionOk="0">
                  <a:moveTo>
                    <a:pt x="1" y="1"/>
                  </a:moveTo>
                  <a:cubicBezTo>
                    <a:pt x="60" y="362"/>
                    <a:pt x="257" y="659"/>
                    <a:pt x="575" y="844"/>
                  </a:cubicBezTo>
                  <a:cubicBezTo>
                    <a:pt x="606" y="863"/>
                    <a:pt x="619" y="911"/>
                    <a:pt x="589" y="939"/>
                  </a:cubicBezTo>
                  <a:cubicBezTo>
                    <a:pt x="428" y="1096"/>
                    <a:pt x="248" y="1212"/>
                    <a:pt x="38" y="129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8"/>
            <p:cNvSpPr/>
            <p:nvPr/>
          </p:nvSpPr>
          <p:spPr>
            <a:xfrm>
              <a:off x="2291848" y="1703121"/>
              <a:ext cx="86071" cy="57999"/>
            </a:xfrm>
            <a:custGeom>
              <a:avLst/>
              <a:gdLst/>
              <a:ahLst/>
              <a:cxnLst/>
              <a:rect l="l" t="t" r="r" b="b"/>
              <a:pathLst>
                <a:path w="693" h="467" extrusionOk="0">
                  <a:moveTo>
                    <a:pt x="377" y="1"/>
                  </a:moveTo>
                  <a:cubicBezTo>
                    <a:pt x="351" y="1"/>
                    <a:pt x="325" y="3"/>
                    <a:pt x="298" y="8"/>
                  </a:cubicBezTo>
                  <a:cubicBezTo>
                    <a:pt x="122" y="37"/>
                    <a:pt x="0" y="163"/>
                    <a:pt x="26" y="289"/>
                  </a:cubicBezTo>
                  <a:cubicBezTo>
                    <a:pt x="48" y="395"/>
                    <a:pt x="170" y="467"/>
                    <a:pt x="316" y="467"/>
                  </a:cubicBezTo>
                  <a:cubicBezTo>
                    <a:pt x="342" y="467"/>
                    <a:pt x="368" y="465"/>
                    <a:pt x="395" y="460"/>
                  </a:cubicBezTo>
                  <a:cubicBezTo>
                    <a:pt x="571" y="429"/>
                    <a:pt x="693" y="303"/>
                    <a:pt x="667" y="178"/>
                  </a:cubicBezTo>
                  <a:cubicBezTo>
                    <a:pt x="645" y="72"/>
                    <a:pt x="523" y="1"/>
                    <a:pt x="377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8"/>
            <p:cNvSpPr/>
            <p:nvPr/>
          </p:nvSpPr>
          <p:spPr>
            <a:xfrm>
              <a:off x="2622346" y="1670582"/>
              <a:ext cx="65826" cy="58372"/>
            </a:xfrm>
            <a:custGeom>
              <a:avLst/>
              <a:gdLst/>
              <a:ahLst/>
              <a:cxnLst/>
              <a:rect l="l" t="t" r="r" b="b"/>
              <a:pathLst>
                <a:path w="530" h="470" extrusionOk="0">
                  <a:moveTo>
                    <a:pt x="378" y="1"/>
                  </a:moveTo>
                  <a:cubicBezTo>
                    <a:pt x="352" y="1"/>
                    <a:pt x="326" y="3"/>
                    <a:pt x="300" y="9"/>
                  </a:cubicBezTo>
                  <a:cubicBezTo>
                    <a:pt x="125" y="40"/>
                    <a:pt x="0" y="166"/>
                    <a:pt x="29" y="289"/>
                  </a:cubicBezTo>
                  <a:cubicBezTo>
                    <a:pt x="50" y="397"/>
                    <a:pt x="172" y="469"/>
                    <a:pt x="318" y="469"/>
                  </a:cubicBezTo>
                  <a:cubicBezTo>
                    <a:pt x="343" y="469"/>
                    <a:pt x="370" y="467"/>
                    <a:pt x="396" y="462"/>
                  </a:cubicBezTo>
                  <a:cubicBezTo>
                    <a:pt x="447" y="454"/>
                    <a:pt x="491" y="437"/>
                    <a:pt x="530" y="416"/>
                  </a:cubicBezTo>
                  <a:cubicBezTo>
                    <a:pt x="503" y="276"/>
                    <a:pt x="478" y="136"/>
                    <a:pt x="460" y="10"/>
                  </a:cubicBezTo>
                  <a:cubicBezTo>
                    <a:pt x="434" y="4"/>
                    <a:pt x="406" y="1"/>
                    <a:pt x="378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2390463" y="1600162"/>
              <a:ext cx="32168" cy="40860"/>
            </a:xfrm>
            <a:custGeom>
              <a:avLst/>
              <a:gdLst/>
              <a:ahLst/>
              <a:cxnLst/>
              <a:rect l="l" t="t" r="r" b="b"/>
              <a:pathLst>
                <a:path w="259" h="329" extrusionOk="0">
                  <a:moveTo>
                    <a:pt x="124" y="1"/>
                  </a:moveTo>
                  <a:cubicBezTo>
                    <a:pt x="122" y="1"/>
                    <a:pt x="121" y="1"/>
                    <a:pt x="120" y="1"/>
                  </a:cubicBezTo>
                  <a:cubicBezTo>
                    <a:pt x="53" y="4"/>
                    <a:pt x="1" y="81"/>
                    <a:pt x="7" y="171"/>
                  </a:cubicBezTo>
                  <a:cubicBezTo>
                    <a:pt x="13" y="259"/>
                    <a:pt x="69" y="328"/>
                    <a:pt x="134" y="328"/>
                  </a:cubicBezTo>
                  <a:cubicBezTo>
                    <a:pt x="136" y="328"/>
                    <a:pt x="138" y="328"/>
                    <a:pt x="140" y="328"/>
                  </a:cubicBezTo>
                  <a:cubicBezTo>
                    <a:pt x="208" y="325"/>
                    <a:pt x="259" y="248"/>
                    <a:pt x="253" y="158"/>
                  </a:cubicBezTo>
                  <a:cubicBezTo>
                    <a:pt x="247" y="69"/>
                    <a:pt x="190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2569809" y="1597430"/>
              <a:ext cx="32044" cy="40860"/>
            </a:xfrm>
            <a:custGeom>
              <a:avLst/>
              <a:gdLst/>
              <a:ahLst/>
              <a:cxnLst/>
              <a:rect l="l" t="t" r="r" b="b"/>
              <a:pathLst>
                <a:path w="258" h="329" extrusionOk="0">
                  <a:moveTo>
                    <a:pt x="124" y="0"/>
                  </a:moveTo>
                  <a:cubicBezTo>
                    <a:pt x="122" y="0"/>
                    <a:pt x="121" y="0"/>
                    <a:pt x="119" y="0"/>
                  </a:cubicBezTo>
                  <a:cubicBezTo>
                    <a:pt x="51" y="5"/>
                    <a:pt x="1" y="80"/>
                    <a:pt x="7" y="171"/>
                  </a:cubicBezTo>
                  <a:cubicBezTo>
                    <a:pt x="11" y="259"/>
                    <a:pt x="67" y="328"/>
                    <a:pt x="134" y="328"/>
                  </a:cubicBezTo>
                  <a:cubicBezTo>
                    <a:pt x="136" y="328"/>
                    <a:pt x="138" y="328"/>
                    <a:pt x="140" y="328"/>
                  </a:cubicBezTo>
                  <a:cubicBezTo>
                    <a:pt x="208" y="325"/>
                    <a:pt x="257" y="248"/>
                    <a:pt x="253" y="158"/>
                  </a:cubicBezTo>
                  <a:cubicBezTo>
                    <a:pt x="247" y="69"/>
                    <a:pt x="190" y="0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2356308" y="1524899"/>
              <a:ext cx="65578" cy="68928"/>
            </a:xfrm>
            <a:custGeom>
              <a:avLst/>
              <a:gdLst/>
              <a:ahLst/>
              <a:cxnLst/>
              <a:rect l="l" t="t" r="r" b="b"/>
              <a:pathLst>
                <a:path w="528" h="555" fill="none" extrusionOk="0">
                  <a:moveTo>
                    <a:pt x="528" y="383"/>
                  </a:moveTo>
                  <a:cubicBezTo>
                    <a:pt x="223" y="0"/>
                    <a:pt x="0" y="555"/>
                    <a:pt x="73" y="43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2538759" y="1508256"/>
              <a:ext cx="65702" cy="69052"/>
            </a:xfrm>
            <a:custGeom>
              <a:avLst/>
              <a:gdLst/>
              <a:ahLst/>
              <a:cxnLst/>
              <a:rect l="l" t="t" r="r" b="b"/>
              <a:pathLst>
                <a:path w="529" h="556" fill="none" extrusionOk="0">
                  <a:moveTo>
                    <a:pt x="528" y="383"/>
                  </a:moveTo>
                  <a:cubicBezTo>
                    <a:pt x="223" y="1"/>
                    <a:pt x="0" y="555"/>
                    <a:pt x="73" y="43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2421762" y="1807447"/>
              <a:ext cx="234986" cy="112272"/>
            </a:xfrm>
            <a:custGeom>
              <a:avLst/>
              <a:gdLst/>
              <a:ahLst/>
              <a:cxnLst/>
              <a:rect l="l" t="t" r="r" b="b"/>
              <a:pathLst>
                <a:path w="1892" h="904" extrusionOk="0">
                  <a:moveTo>
                    <a:pt x="1639" y="1"/>
                  </a:moveTo>
                  <a:cubicBezTo>
                    <a:pt x="1119" y="42"/>
                    <a:pt x="1" y="278"/>
                    <a:pt x="1" y="278"/>
                  </a:cubicBezTo>
                  <a:cubicBezTo>
                    <a:pt x="1" y="278"/>
                    <a:pt x="73" y="904"/>
                    <a:pt x="761" y="904"/>
                  </a:cubicBezTo>
                  <a:cubicBezTo>
                    <a:pt x="833" y="904"/>
                    <a:pt x="913" y="897"/>
                    <a:pt x="1000" y="881"/>
                  </a:cubicBezTo>
                  <a:cubicBezTo>
                    <a:pt x="1891" y="723"/>
                    <a:pt x="1639" y="1"/>
                    <a:pt x="1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1" name="Google Shape;1021;p48"/>
          <p:cNvSpPr txBox="1">
            <a:spLocks noGrp="1"/>
          </p:cNvSpPr>
          <p:nvPr>
            <p:ph type="ctrTitle" idx="4294967295"/>
          </p:nvPr>
        </p:nvSpPr>
        <p:spPr>
          <a:xfrm>
            <a:off x="1065850" y="553075"/>
            <a:ext cx="3758700" cy="18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l" sz="5400"/>
              <a:t>Dziękujemy za uwagę!</a:t>
            </a:r>
            <a:endParaRPr sz="5400"/>
          </a:p>
        </p:txBody>
      </p:sp>
      <p:sp>
        <p:nvSpPr>
          <p:cNvPr id="1022" name="Google Shape;1022;p48">
            <a:hlinkClick r:id="" action="ppaction://hlinkshowjump?jump=firstslide"/>
          </p:cNvPr>
          <p:cNvSpPr/>
          <p:nvPr/>
        </p:nvSpPr>
        <p:spPr>
          <a:xfrm>
            <a:off x="8502585" y="284590"/>
            <a:ext cx="257920" cy="252623"/>
          </a:xfrm>
          <a:custGeom>
            <a:avLst/>
            <a:gdLst/>
            <a:ahLst/>
            <a:cxnLst/>
            <a:rect l="l" t="t" r="r" b="b"/>
            <a:pathLst>
              <a:path w="12323" h="12067" extrusionOk="0">
                <a:moveTo>
                  <a:pt x="6165" y="705"/>
                </a:moveTo>
                <a:cubicBezTo>
                  <a:pt x="6180" y="705"/>
                  <a:pt x="6194" y="706"/>
                  <a:pt x="6209" y="708"/>
                </a:cubicBezTo>
                <a:cubicBezTo>
                  <a:pt x="6303" y="718"/>
                  <a:pt x="6388" y="763"/>
                  <a:pt x="6453" y="829"/>
                </a:cubicBezTo>
                <a:lnTo>
                  <a:pt x="11384" y="5744"/>
                </a:lnTo>
                <a:lnTo>
                  <a:pt x="11387" y="5746"/>
                </a:lnTo>
                <a:cubicBezTo>
                  <a:pt x="11543" y="5902"/>
                  <a:pt x="11543" y="6158"/>
                  <a:pt x="11387" y="6315"/>
                </a:cubicBezTo>
                <a:cubicBezTo>
                  <a:pt x="11310" y="6392"/>
                  <a:pt x="11209" y="6434"/>
                  <a:pt x="11101" y="6434"/>
                </a:cubicBezTo>
                <a:lnTo>
                  <a:pt x="10563" y="6434"/>
                </a:lnTo>
                <a:cubicBezTo>
                  <a:pt x="10367" y="6434"/>
                  <a:pt x="10209" y="6592"/>
                  <a:pt x="10209" y="6789"/>
                </a:cubicBezTo>
                <a:lnTo>
                  <a:pt x="10209" y="10762"/>
                </a:lnTo>
                <a:cubicBezTo>
                  <a:pt x="10209" y="11090"/>
                  <a:pt x="9943" y="11357"/>
                  <a:pt x="9614" y="11357"/>
                </a:cubicBezTo>
                <a:lnTo>
                  <a:pt x="8032" y="11357"/>
                </a:lnTo>
                <a:lnTo>
                  <a:pt x="8032" y="8872"/>
                </a:lnTo>
                <a:cubicBezTo>
                  <a:pt x="8032" y="8154"/>
                  <a:pt x="7448" y="7570"/>
                  <a:pt x="6729" y="7570"/>
                </a:cubicBezTo>
                <a:lnTo>
                  <a:pt x="5596" y="7570"/>
                </a:lnTo>
                <a:cubicBezTo>
                  <a:pt x="4876" y="7570"/>
                  <a:pt x="4293" y="8154"/>
                  <a:pt x="4293" y="8872"/>
                </a:cubicBezTo>
                <a:lnTo>
                  <a:pt x="4293" y="11357"/>
                </a:lnTo>
                <a:lnTo>
                  <a:pt x="2710" y="11357"/>
                </a:lnTo>
                <a:cubicBezTo>
                  <a:pt x="2382" y="11357"/>
                  <a:pt x="2117" y="11090"/>
                  <a:pt x="2117" y="10762"/>
                </a:cubicBezTo>
                <a:lnTo>
                  <a:pt x="2117" y="6789"/>
                </a:lnTo>
                <a:cubicBezTo>
                  <a:pt x="2117" y="6592"/>
                  <a:pt x="1959" y="6434"/>
                  <a:pt x="1762" y="6434"/>
                </a:cubicBezTo>
                <a:lnTo>
                  <a:pt x="1234" y="6434"/>
                </a:lnTo>
                <a:cubicBezTo>
                  <a:pt x="1228" y="6434"/>
                  <a:pt x="1223" y="6434"/>
                  <a:pt x="1217" y="6432"/>
                </a:cubicBezTo>
                <a:cubicBezTo>
                  <a:pt x="1111" y="6431"/>
                  <a:pt x="1012" y="6389"/>
                  <a:pt x="937" y="6315"/>
                </a:cubicBezTo>
                <a:cubicBezTo>
                  <a:pt x="779" y="6157"/>
                  <a:pt x="779" y="5902"/>
                  <a:pt x="937" y="5745"/>
                </a:cubicBezTo>
                <a:lnTo>
                  <a:pt x="5876" y="824"/>
                </a:lnTo>
                <a:cubicBezTo>
                  <a:pt x="5952" y="747"/>
                  <a:pt x="6055" y="705"/>
                  <a:pt x="6165" y="705"/>
                </a:cubicBezTo>
                <a:close/>
                <a:moveTo>
                  <a:pt x="6161" y="0"/>
                </a:moveTo>
                <a:cubicBezTo>
                  <a:pt x="5864" y="0"/>
                  <a:pt x="5585" y="116"/>
                  <a:pt x="5374" y="326"/>
                </a:cubicBezTo>
                <a:lnTo>
                  <a:pt x="438" y="5245"/>
                </a:lnTo>
                <a:lnTo>
                  <a:pt x="432" y="5251"/>
                </a:lnTo>
                <a:cubicBezTo>
                  <a:pt x="0" y="5684"/>
                  <a:pt x="0" y="6386"/>
                  <a:pt x="436" y="6820"/>
                </a:cubicBezTo>
                <a:cubicBezTo>
                  <a:pt x="633" y="7017"/>
                  <a:pt x="895" y="7132"/>
                  <a:pt x="1174" y="7144"/>
                </a:cubicBezTo>
                <a:cubicBezTo>
                  <a:pt x="1186" y="7146"/>
                  <a:pt x="1197" y="7146"/>
                  <a:pt x="1208" y="7146"/>
                </a:cubicBezTo>
                <a:lnTo>
                  <a:pt x="1405" y="7146"/>
                </a:lnTo>
                <a:lnTo>
                  <a:pt x="1405" y="11870"/>
                </a:lnTo>
                <a:cubicBezTo>
                  <a:pt x="1405" y="11979"/>
                  <a:pt x="1493" y="12066"/>
                  <a:pt x="1601" y="12066"/>
                </a:cubicBezTo>
                <a:lnTo>
                  <a:pt x="4648" y="12066"/>
                </a:lnTo>
                <a:cubicBezTo>
                  <a:pt x="4843" y="12066"/>
                  <a:pt x="5002" y="11908"/>
                  <a:pt x="5002" y="11712"/>
                </a:cubicBezTo>
                <a:lnTo>
                  <a:pt x="5002" y="8875"/>
                </a:lnTo>
                <a:cubicBezTo>
                  <a:pt x="5002" y="8546"/>
                  <a:pt x="5268" y="8280"/>
                  <a:pt x="5596" y="8280"/>
                </a:cubicBezTo>
                <a:lnTo>
                  <a:pt x="6726" y="8280"/>
                </a:lnTo>
                <a:cubicBezTo>
                  <a:pt x="7055" y="8280"/>
                  <a:pt x="7321" y="8546"/>
                  <a:pt x="7321" y="8875"/>
                </a:cubicBezTo>
                <a:lnTo>
                  <a:pt x="7321" y="11712"/>
                </a:lnTo>
                <a:cubicBezTo>
                  <a:pt x="7321" y="11908"/>
                  <a:pt x="7479" y="12066"/>
                  <a:pt x="7675" y="12066"/>
                </a:cubicBezTo>
                <a:lnTo>
                  <a:pt x="10721" y="12066"/>
                </a:lnTo>
                <a:cubicBezTo>
                  <a:pt x="10830" y="12066"/>
                  <a:pt x="10918" y="11978"/>
                  <a:pt x="10918" y="11870"/>
                </a:cubicBezTo>
                <a:lnTo>
                  <a:pt x="10918" y="7146"/>
                </a:lnTo>
                <a:lnTo>
                  <a:pt x="11101" y="7146"/>
                </a:lnTo>
                <a:cubicBezTo>
                  <a:pt x="11399" y="7146"/>
                  <a:pt x="11678" y="7030"/>
                  <a:pt x="11889" y="6820"/>
                </a:cubicBezTo>
                <a:cubicBezTo>
                  <a:pt x="12322" y="6385"/>
                  <a:pt x="12322" y="5681"/>
                  <a:pt x="11889" y="5249"/>
                </a:cubicBezTo>
                <a:lnTo>
                  <a:pt x="6950" y="326"/>
                </a:lnTo>
                <a:cubicBezTo>
                  <a:pt x="6739" y="116"/>
                  <a:pt x="6459" y="0"/>
                  <a:pt x="61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48">
            <a:hlinkClick r:id="" action="ppaction://hlinkshowjump?jump=firstslide"/>
          </p:cNvPr>
          <p:cNvSpPr/>
          <p:nvPr/>
        </p:nvSpPr>
        <p:spPr>
          <a:xfrm>
            <a:off x="8428901" y="26867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48">
            <a:hlinkClick r:id="" action="ppaction://hlinkshowjump?jump=firstslide"/>
          </p:cNvPr>
          <p:cNvSpPr/>
          <p:nvPr/>
        </p:nvSpPr>
        <p:spPr>
          <a:xfrm>
            <a:off x="8480603" y="322243"/>
            <a:ext cx="180994" cy="177264"/>
          </a:xfrm>
          <a:custGeom>
            <a:avLst/>
            <a:gdLst/>
            <a:ahLst/>
            <a:cxnLst/>
            <a:rect l="l" t="t" r="r" b="b"/>
            <a:pathLst>
              <a:path w="12323" h="12067" extrusionOk="0">
                <a:moveTo>
                  <a:pt x="6165" y="705"/>
                </a:moveTo>
                <a:cubicBezTo>
                  <a:pt x="6180" y="705"/>
                  <a:pt x="6194" y="706"/>
                  <a:pt x="6209" y="708"/>
                </a:cubicBezTo>
                <a:cubicBezTo>
                  <a:pt x="6303" y="718"/>
                  <a:pt x="6388" y="763"/>
                  <a:pt x="6453" y="829"/>
                </a:cubicBezTo>
                <a:lnTo>
                  <a:pt x="11384" y="5744"/>
                </a:lnTo>
                <a:lnTo>
                  <a:pt x="11387" y="5746"/>
                </a:lnTo>
                <a:cubicBezTo>
                  <a:pt x="11543" y="5902"/>
                  <a:pt x="11543" y="6158"/>
                  <a:pt x="11387" y="6315"/>
                </a:cubicBezTo>
                <a:cubicBezTo>
                  <a:pt x="11310" y="6392"/>
                  <a:pt x="11209" y="6434"/>
                  <a:pt x="11101" y="6434"/>
                </a:cubicBezTo>
                <a:lnTo>
                  <a:pt x="10563" y="6434"/>
                </a:lnTo>
                <a:cubicBezTo>
                  <a:pt x="10367" y="6434"/>
                  <a:pt x="10209" y="6592"/>
                  <a:pt x="10209" y="6789"/>
                </a:cubicBezTo>
                <a:lnTo>
                  <a:pt x="10209" y="10762"/>
                </a:lnTo>
                <a:cubicBezTo>
                  <a:pt x="10209" y="11090"/>
                  <a:pt x="9943" y="11357"/>
                  <a:pt x="9614" y="11357"/>
                </a:cubicBezTo>
                <a:lnTo>
                  <a:pt x="8032" y="11357"/>
                </a:lnTo>
                <a:lnTo>
                  <a:pt x="8032" y="8872"/>
                </a:lnTo>
                <a:cubicBezTo>
                  <a:pt x="8032" y="8154"/>
                  <a:pt x="7448" y="7570"/>
                  <a:pt x="6729" y="7570"/>
                </a:cubicBezTo>
                <a:lnTo>
                  <a:pt x="5596" y="7570"/>
                </a:lnTo>
                <a:cubicBezTo>
                  <a:pt x="4876" y="7570"/>
                  <a:pt x="4293" y="8154"/>
                  <a:pt x="4293" y="8872"/>
                </a:cubicBezTo>
                <a:lnTo>
                  <a:pt x="4293" y="11357"/>
                </a:lnTo>
                <a:lnTo>
                  <a:pt x="2710" y="11357"/>
                </a:lnTo>
                <a:cubicBezTo>
                  <a:pt x="2382" y="11357"/>
                  <a:pt x="2117" y="11090"/>
                  <a:pt x="2117" y="10762"/>
                </a:cubicBezTo>
                <a:lnTo>
                  <a:pt x="2117" y="6789"/>
                </a:lnTo>
                <a:cubicBezTo>
                  <a:pt x="2117" y="6592"/>
                  <a:pt x="1959" y="6434"/>
                  <a:pt x="1762" y="6434"/>
                </a:cubicBezTo>
                <a:lnTo>
                  <a:pt x="1234" y="6434"/>
                </a:lnTo>
                <a:cubicBezTo>
                  <a:pt x="1228" y="6434"/>
                  <a:pt x="1223" y="6434"/>
                  <a:pt x="1217" y="6432"/>
                </a:cubicBezTo>
                <a:cubicBezTo>
                  <a:pt x="1111" y="6431"/>
                  <a:pt x="1012" y="6389"/>
                  <a:pt x="937" y="6315"/>
                </a:cubicBezTo>
                <a:cubicBezTo>
                  <a:pt x="779" y="6157"/>
                  <a:pt x="779" y="5902"/>
                  <a:pt x="937" y="5745"/>
                </a:cubicBezTo>
                <a:lnTo>
                  <a:pt x="5876" y="824"/>
                </a:lnTo>
                <a:cubicBezTo>
                  <a:pt x="5952" y="747"/>
                  <a:pt x="6055" y="705"/>
                  <a:pt x="6165" y="705"/>
                </a:cubicBezTo>
                <a:close/>
                <a:moveTo>
                  <a:pt x="6161" y="0"/>
                </a:moveTo>
                <a:cubicBezTo>
                  <a:pt x="5864" y="0"/>
                  <a:pt x="5585" y="116"/>
                  <a:pt x="5374" y="326"/>
                </a:cubicBezTo>
                <a:lnTo>
                  <a:pt x="438" y="5245"/>
                </a:lnTo>
                <a:lnTo>
                  <a:pt x="432" y="5251"/>
                </a:lnTo>
                <a:cubicBezTo>
                  <a:pt x="0" y="5684"/>
                  <a:pt x="0" y="6386"/>
                  <a:pt x="436" y="6820"/>
                </a:cubicBezTo>
                <a:cubicBezTo>
                  <a:pt x="633" y="7017"/>
                  <a:pt x="895" y="7132"/>
                  <a:pt x="1174" y="7144"/>
                </a:cubicBezTo>
                <a:cubicBezTo>
                  <a:pt x="1186" y="7146"/>
                  <a:pt x="1197" y="7146"/>
                  <a:pt x="1208" y="7146"/>
                </a:cubicBezTo>
                <a:lnTo>
                  <a:pt x="1405" y="7146"/>
                </a:lnTo>
                <a:lnTo>
                  <a:pt x="1405" y="11870"/>
                </a:lnTo>
                <a:cubicBezTo>
                  <a:pt x="1405" y="11979"/>
                  <a:pt x="1493" y="12066"/>
                  <a:pt x="1601" y="12066"/>
                </a:cubicBezTo>
                <a:lnTo>
                  <a:pt x="4648" y="12066"/>
                </a:lnTo>
                <a:cubicBezTo>
                  <a:pt x="4843" y="12066"/>
                  <a:pt x="5002" y="11908"/>
                  <a:pt x="5002" y="11712"/>
                </a:cubicBezTo>
                <a:lnTo>
                  <a:pt x="5002" y="8875"/>
                </a:lnTo>
                <a:cubicBezTo>
                  <a:pt x="5002" y="8546"/>
                  <a:pt x="5268" y="8280"/>
                  <a:pt x="5596" y="8280"/>
                </a:cubicBezTo>
                <a:lnTo>
                  <a:pt x="6726" y="8280"/>
                </a:lnTo>
                <a:cubicBezTo>
                  <a:pt x="7055" y="8280"/>
                  <a:pt x="7321" y="8546"/>
                  <a:pt x="7321" y="8875"/>
                </a:cubicBezTo>
                <a:lnTo>
                  <a:pt x="7321" y="11712"/>
                </a:lnTo>
                <a:cubicBezTo>
                  <a:pt x="7321" y="11908"/>
                  <a:pt x="7479" y="12066"/>
                  <a:pt x="7675" y="12066"/>
                </a:cubicBezTo>
                <a:lnTo>
                  <a:pt x="10721" y="12066"/>
                </a:lnTo>
                <a:cubicBezTo>
                  <a:pt x="10830" y="12066"/>
                  <a:pt x="10918" y="11978"/>
                  <a:pt x="10918" y="11870"/>
                </a:cubicBezTo>
                <a:lnTo>
                  <a:pt x="10918" y="7146"/>
                </a:lnTo>
                <a:lnTo>
                  <a:pt x="11101" y="7146"/>
                </a:lnTo>
                <a:cubicBezTo>
                  <a:pt x="11399" y="7146"/>
                  <a:pt x="11678" y="7030"/>
                  <a:pt x="11889" y="6820"/>
                </a:cubicBezTo>
                <a:cubicBezTo>
                  <a:pt x="12322" y="6385"/>
                  <a:pt x="12322" y="5681"/>
                  <a:pt x="11889" y="5249"/>
                </a:cubicBezTo>
                <a:lnTo>
                  <a:pt x="6950" y="326"/>
                </a:lnTo>
                <a:cubicBezTo>
                  <a:pt x="6739" y="116"/>
                  <a:pt x="6459" y="0"/>
                  <a:pt x="61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5" name="Google Shape;1025;p48"/>
          <p:cNvGrpSpPr/>
          <p:nvPr/>
        </p:nvGrpSpPr>
        <p:grpSpPr>
          <a:xfrm>
            <a:off x="6048373" y="268678"/>
            <a:ext cx="2181927" cy="1037013"/>
            <a:chOff x="6197323" y="322253"/>
            <a:chExt cx="2181927" cy="1037013"/>
          </a:xfrm>
        </p:grpSpPr>
        <p:grpSp>
          <p:nvGrpSpPr>
            <p:cNvPr id="1026" name="Google Shape;1026;p48"/>
            <p:cNvGrpSpPr/>
            <p:nvPr/>
          </p:nvGrpSpPr>
          <p:grpSpPr>
            <a:xfrm>
              <a:off x="8094847" y="1074880"/>
              <a:ext cx="284403" cy="284387"/>
              <a:chOff x="1252775" y="959150"/>
              <a:chExt cx="154575" cy="154575"/>
            </a:xfrm>
          </p:grpSpPr>
          <p:sp>
            <p:nvSpPr>
              <p:cNvPr id="1027" name="Google Shape;1027;p48"/>
              <p:cNvSpPr/>
              <p:nvPr/>
            </p:nvSpPr>
            <p:spPr>
              <a:xfrm>
                <a:off x="1252775" y="959150"/>
                <a:ext cx="15457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6183" h="6183" extrusionOk="0">
                    <a:moveTo>
                      <a:pt x="3092" y="0"/>
                    </a:moveTo>
                    <a:cubicBezTo>
                      <a:pt x="1386" y="0"/>
                      <a:pt x="1" y="1385"/>
                      <a:pt x="1" y="3091"/>
                    </a:cubicBezTo>
                    <a:cubicBezTo>
                      <a:pt x="1" y="4798"/>
                      <a:pt x="1386" y="6182"/>
                      <a:pt x="3092" y="6182"/>
                    </a:cubicBezTo>
                    <a:cubicBezTo>
                      <a:pt x="4798" y="6182"/>
                      <a:pt x="6183" y="4798"/>
                      <a:pt x="6183" y="3091"/>
                    </a:cubicBezTo>
                    <a:cubicBezTo>
                      <a:pt x="6183" y="1385"/>
                      <a:pt x="4798" y="0"/>
                      <a:pt x="30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8"/>
              <p:cNvSpPr/>
              <p:nvPr/>
            </p:nvSpPr>
            <p:spPr>
              <a:xfrm>
                <a:off x="1281950" y="1000925"/>
                <a:ext cx="3090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175" extrusionOk="0">
                    <a:moveTo>
                      <a:pt x="159" y="1"/>
                    </a:moveTo>
                    <a:cubicBezTo>
                      <a:pt x="110" y="1"/>
                      <a:pt x="63" y="26"/>
                      <a:pt x="38" y="73"/>
                    </a:cubicBezTo>
                    <a:cubicBezTo>
                      <a:pt x="1" y="143"/>
                      <a:pt x="27" y="226"/>
                      <a:pt x="94" y="263"/>
                    </a:cubicBezTo>
                    <a:lnTo>
                      <a:pt x="770" y="627"/>
                    </a:lnTo>
                    <a:lnTo>
                      <a:pt x="107" y="907"/>
                    </a:lnTo>
                    <a:cubicBezTo>
                      <a:pt x="36" y="937"/>
                      <a:pt x="4" y="1019"/>
                      <a:pt x="33" y="1088"/>
                    </a:cubicBezTo>
                    <a:cubicBezTo>
                      <a:pt x="56" y="1143"/>
                      <a:pt x="107" y="1174"/>
                      <a:pt x="161" y="1174"/>
                    </a:cubicBezTo>
                    <a:cubicBezTo>
                      <a:pt x="177" y="1174"/>
                      <a:pt x="196" y="1170"/>
                      <a:pt x="214" y="1162"/>
                    </a:cubicBezTo>
                    <a:lnTo>
                      <a:pt x="1147" y="773"/>
                    </a:lnTo>
                    <a:cubicBezTo>
                      <a:pt x="1197" y="752"/>
                      <a:pt x="1230" y="706"/>
                      <a:pt x="1231" y="651"/>
                    </a:cubicBezTo>
                    <a:cubicBezTo>
                      <a:pt x="1236" y="598"/>
                      <a:pt x="1206" y="547"/>
                      <a:pt x="1160" y="522"/>
                    </a:cubicBezTo>
                    <a:lnTo>
                      <a:pt x="228" y="18"/>
                    </a:lnTo>
                    <a:cubicBezTo>
                      <a:pt x="206" y="6"/>
                      <a:pt x="182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8"/>
              <p:cNvSpPr/>
              <p:nvPr/>
            </p:nvSpPr>
            <p:spPr>
              <a:xfrm>
                <a:off x="1347325" y="1000925"/>
                <a:ext cx="30875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175" extrusionOk="0">
                    <a:moveTo>
                      <a:pt x="1074" y="1"/>
                    </a:moveTo>
                    <a:cubicBezTo>
                      <a:pt x="1052" y="1"/>
                      <a:pt x="1029" y="6"/>
                      <a:pt x="1007" y="18"/>
                    </a:cubicBezTo>
                    <a:lnTo>
                      <a:pt x="75" y="522"/>
                    </a:lnTo>
                    <a:cubicBezTo>
                      <a:pt x="29" y="547"/>
                      <a:pt x="1" y="598"/>
                      <a:pt x="4" y="651"/>
                    </a:cubicBezTo>
                    <a:cubicBezTo>
                      <a:pt x="7" y="703"/>
                      <a:pt x="38" y="752"/>
                      <a:pt x="88" y="773"/>
                    </a:cubicBezTo>
                    <a:lnTo>
                      <a:pt x="1021" y="1162"/>
                    </a:lnTo>
                    <a:cubicBezTo>
                      <a:pt x="1037" y="1170"/>
                      <a:pt x="1056" y="1174"/>
                      <a:pt x="1074" y="1174"/>
                    </a:cubicBezTo>
                    <a:cubicBezTo>
                      <a:pt x="1127" y="1174"/>
                      <a:pt x="1179" y="1143"/>
                      <a:pt x="1202" y="1088"/>
                    </a:cubicBezTo>
                    <a:cubicBezTo>
                      <a:pt x="1231" y="1019"/>
                      <a:pt x="1199" y="937"/>
                      <a:pt x="1127" y="907"/>
                    </a:cubicBezTo>
                    <a:lnTo>
                      <a:pt x="465" y="627"/>
                    </a:lnTo>
                    <a:lnTo>
                      <a:pt x="1141" y="263"/>
                    </a:lnTo>
                    <a:cubicBezTo>
                      <a:pt x="1207" y="226"/>
                      <a:pt x="1234" y="140"/>
                      <a:pt x="1197" y="73"/>
                    </a:cubicBezTo>
                    <a:cubicBezTo>
                      <a:pt x="1172" y="27"/>
                      <a:pt x="1124" y="1"/>
                      <a:pt x="1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8"/>
              <p:cNvSpPr/>
              <p:nvPr/>
            </p:nvSpPr>
            <p:spPr>
              <a:xfrm>
                <a:off x="1280725" y="1044625"/>
                <a:ext cx="986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3945" h="1972" extrusionOk="0">
                    <a:moveTo>
                      <a:pt x="1" y="0"/>
                    </a:moveTo>
                    <a:cubicBezTo>
                      <a:pt x="1" y="1090"/>
                      <a:pt x="883" y="1972"/>
                      <a:pt x="1972" y="1972"/>
                    </a:cubicBezTo>
                    <a:cubicBezTo>
                      <a:pt x="3062" y="1972"/>
                      <a:pt x="3944" y="1090"/>
                      <a:pt x="3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8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rgbClr val="FF93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8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3" name="Google Shape;1033;p48"/>
            <p:cNvGrpSpPr/>
            <p:nvPr/>
          </p:nvGrpSpPr>
          <p:grpSpPr>
            <a:xfrm>
              <a:off x="6409539" y="322253"/>
              <a:ext cx="485454" cy="442220"/>
              <a:chOff x="1453550" y="959950"/>
              <a:chExt cx="167925" cy="152975"/>
            </a:xfrm>
          </p:grpSpPr>
          <p:sp>
            <p:nvSpPr>
              <p:cNvPr id="1034" name="Google Shape;1034;p48"/>
              <p:cNvSpPr/>
              <p:nvPr/>
            </p:nvSpPr>
            <p:spPr>
              <a:xfrm>
                <a:off x="1453550" y="959950"/>
                <a:ext cx="167925" cy="152975"/>
              </a:xfrm>
              <a:custGeom>
                <a:avLst/>
                <a:gdLst/>
                <a:ahLst/>
                <a:cxnLst/>
                <a:rect l="l" t="t" r="r" b="b"/>
                <a:pathLst>
                  <a:path w="6717" h="6119" extrusionOk="0">
                    <a:moveTo>
                      <a:pt x="3359" y="0"/>
                    </a:moveTo>
                    <a:cubicBezTo>
                      <a:pt x="2576" y="0"/>
                      <a:pt x="1793" y="299"/>
                      <a:pt x="1195" y="896"/>
                    </a:cubicBezTo>
                    <a:cubicBezTo>
                      <a:pt x="1" y="2091"/>
                      <a:pt x="1" y="4027"/>
                      <a:pt x="1195" y="5222"/>
                    </a:cubicBezTo>
                    <a:cubicBezTo>
                      <a:pt x="1793" y="5820"/>
                      <a:pt x="2576" y="6118"/>
                      <a:pt x="3359" y="6118"/>
                    </a:cubicBezTo>
                    <a:cubicBezTo>
                      <a:pt x="4142" y="6118"/>
                      <a:pt x="4925" y="5820"/>
                      <a:pt x="5523" y="5222"/>
                    </a:cubicBezTo>
                    <a:cubicBezTo>
                      <a:pt x="6716" y="4027"/>
                      <a:pt x="6716" y="2091"/>
                      <a:pt x="5523" y="896"/>
                    </a:cubicBezTo>
                    <a:cubicBezTo>
                      <a:pt x="4925" y="299"/>
                      <a:pt x="4142" y="0"/>
                      <a:pt x="33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8"/>
              <p:cNvSpPr/>
              <p:nvPr/>
            </p:nvSpPr>
            <p:spPr>
              <a:xfrm>
                <a:off x="1495475" y="998925"/>
                <a:ext cx="84150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207" extrusionOk="0">
                    <a:moveTo>
                      <a:pt x="909" y="0"/>
                    </a:moveTo>
                    <a:cubicBezTo>
                      <a:pt x="863" y="0"/>
                      <a:pt x="811" y="2"/>
                      <a:pt x="758" y="8"/>
                    </a:cubicBezTo>
                    <a:cubicBezTo>
                      <a:pt x="427" y="40"/>
                      <a:pt x="46" y="343"/>
                      <a:pt x="0" y="921"/>
                    </a:cubicBezTo>
                    <a:lnTo>
                      <a:pt x="0" y="1113"/>
                    </a:lnTo>
                    <a:cubicBezTo>
                      <a:pt x="42" y="1668"/>
                      <a:pt x="461" y="2351"/>
                      <a:pt x="1683" y="3207"/>
                    </a:cubicBezTo>
                    <a:cubicBezTo>
                      <a:pt x="2903" y="2350"/>
                      <a:pt x="3322" y="1668"/>
                      <a:pt x="3365" y="1113"/>
                    </a:cubicBezTo>
                    <a:lnTo>
                      <a:pt x="3365" y="921"/>
                    </a:lnTo>
                    <a:cubicBezTo>
                      <a:pt x="3318" y="341"/>
                      <a:pt x="2937" y="39"/>
                      <a:pt x="2606" y="8"/>
                    </a:cubicBezTo>
                    <a:cubicBezTo>
                      <a:pt x="2553" y="2"/>
                      <a:pt x="2503" y="0"/>
                      <a:pt x="2455" y="0"/>
                    </a:cubicBezTo>
                    <a:cubicBezTo>
                      <a:pt x="2076" y="0"/>
                      <a:pt x="1892" y="165"/>
                      <a:pt x="1683" y="412"/>
                    </a:cubicBezTo>
                    <a:cubicBezTo>
                      <a:pt x="1472" y="165"/>
                      <a:pt x="1291" y="0"/>
                      <a:pt x="9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6" name="Google Shape;1036;p48"/>
            <p:cNvSpPr/>
            <p:nvPr/>
          </p:nvSpPr>
          <p:spPr>
            <a:xfrm>
              <a:off x="6197329" y="485049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6197323" y="689126"/>
              <a:ext cx="245769" cy="245689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6582227" y="934827"/>
              <a:ext cx="140104" cy="140038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48"/>
          <p:cNvGrpSpPr/>
          <p:nvPr/>
        </p:nvGrpSpPr>
        <p:grpSpPr>
          <a:xfrm>
            <a:off x="4860150" y="2414670"/>
            <a:ext cx="2182236" cy="3126960"/>
            <a:chOff x="9387600" y="2571758"/>
            <a:chExt cx="2182236" cy="3126960"/>
          </a:xfrm>
        </p:grpSpPr>
        <p:sp>
          <p:nvSpPr>
            <p:cNvPr id="1040" name="Google Shape;1040;p48"/>
            <p:cNvSpPr/>
            <p:nvPr/>
          </p:nvSpPr>
          <p:spPr>
            <a:xfrm>
              <a:off x="9387602" y="3259609"/>
              <a:ext cx="2127196" cy="1914484"/>
            </a:xfrm>
            <a:custGeom>
              <a:avLst/>
              <a:gdLst/>
              <a:ahLst/>
              <a:cxnLst/>
              <a:rect l="l" t="t" r="r" b="b"/>
              <a:pathLst>
                <a:path w="30077" h="26733" extrusionOk="0">
                  <a:moveTo>
                    <a:pt x="30076" y="21175"/>
                  </a:moveTo>
                  <a:cubicBezTo>
                    <a:pt x="30076" y="21176"/>
                    <a:pt x="30076" y="21177"/>
                    <a:pt x="30076" y="21178"/>
                  </a:cubicBezTo>
                  <a:lnTo>
                    <a:pt x="30076" y="21175"/>
                  </a:lnTo>
                  <a:close/>
                  <a:moveTo>
                    <a:pt x="13714" y="1"/>
                  </a:moveTo>
                  <a:cubicBezTo>
                    <a:pt x="11753" y="1"/>
                    <a:pt x="10128" y="1167"/>
                    <a:pt x="9839" y="2693"/>
                  </a:cubicBezTo>
                  <a:cubicBezTo>
                    <a:pt x="8704" y="3169"/>
                    <a:pt x="6778" y="4006"/>
                    <a:pt x="4711" y="5035"/>
                  </a:cubicBezTo>
                  <a:cubicBezTo>
                    <a:pt x="1426" y="6672"/>
                    <a:pt x="0" y="19267"/>
                    <a:pt x="101" y="21462"/>
                  </a:cubicBezTo>
                  <a:lnTo>
                    <a:pt x="7872" y="21127"/>
                  </a:lnTo>
                  <a:lnTo>
                    <a:pt x="7770" y="26733"/>
                  </a:lnTo>
                  <a:lnTo>
                    <a:pt x="27497" y="26733"/>
                  </a:lnTo>
                  <a:lnTo>
                    <a:pt x="26926" y="21175"/>
                  </a:lnTo>
                  <a:lnTo>
                    <a:pt x="30076" y="21175"/>
                  </a:lnTo>
                  <a:cubicBezTo>
                    <a:pt x="29254" y="15707"/>
                    <a:pt x="26197" y="9433"/>
                    <a:pt x="24968" y="7075"/>
                  </a:cubicBezTo>
                  <a:cubicBezTo>
                    <a:pt x="24820" y="6743"/>
                    <a:pt x="24649" y="6421"/>
                    <a:pt x="24455" y="6116"/>
                  </a:cubicBezTo>
                  <a:cubicBezTo>
                    <a:pt x="24455" y="6113"/>
                    <a:pt x="24452" y="6111"/>
                    <a:pt x="24452" y="6111"/>
                  </a:cubicBezTo>
                  <a:cubicBezTo>
                    <a:pt x="24066" y="5511"/>
                    <a:pt x="23582" y="4983"/>
                    <a:pt x="22969" y="4607"/>
                  </a:cubicBezTo>
                  <a:cubicBezTo>
                    <a:pt x="21357" y="3613"/>
                    <a:pt x="18893" y="3006"/>
                    <a:pt x="17538" y="2476"/>
                  </a:cubicBezTo>
                  <a:cubicBezTo>
                    <a:pt x="17142" y="1058"/>
                    <a:pt x="15579" y="1"/>
                    <a:pt x="137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9418294" y="4199387"/>
              <a:ext cx="2021446" cy="319116"/>
            </a:xfrm>
            <a:custGeom>
              <a:avLst/>
              <a:gdLst/>
              <a:ahLst/>
              <a:cxnLst/>
              <a:rect l="l" t="t" r="r" b="b"/>
              <a:pathLst>
                <a:path w="28602" h="4456" extrusionOk="0">
                  <a:moveTo>
                    <a:pt x="27313" y="0"/>
                  </a:moveTo>
                  <a:cubicBezTo>
                    <a:pt x="25928" y="5"/>
                    <a:pt x="24760" y="346"/>
                    <a:pt x="24090" y="595"/>
                  </a:cubicBezTo>
                  <a:cubicBezTo>
                    <a:pt x="22374" y="274"/>
                    <a:pt x="20337" y="113"/>
                    <a:pt x="18000" y="113"/>
                  </a:cubicBezTo>
                  <a:cubicBezTo>
                    <a:pt x="16563" y="113"/>
                    <a:pt x="15012" y="174"/>
                    <a:pt x="13353" y="295"/>
                  </a:cubicBezTo>
                  <a:cubicBezTo>
                    <a:pt x="10699" y="490"/>
                    <a:pt x="8549" y="788"/>
                    <a:pt x="7670" y="920"/>
                  </a:cubicBezTo>
                  <a:cubicBezTo>
                    <a:pt x="6087" y="426"/>
                    <a:pt x="4622" y="256"/>
                    <a:pt x="3352" y="256"/>
                  </a:cubicBezTo>
                  <a:cubicBezTo>
                    <a:pt x="2273" y="256"/>
                    <a:pt x="1336" y="379"/>
                    <a:pt x="586" y="531"/>
                  </a:cubicBezTo>
                  <a:cubicBezTo>
                    <a:pt x="341" y="1787"/>
                    <a:pt x="147" y="3035"/>
                    <a:pt x="0" y="4163"/>
                  </a:cubicBezTo>
                  <a:lnTo>
                    <a:pt x="43" y="4255"/>
                  </a:lnTo>
                  <a:lnTo>
                    <a:pt x="33" y="4261"/>
                  </a:lnTo>
                  <a:cubicBezTo>
                    <a:pt x="112" y="4226"/>
                    <a:pt x="1378" y="3694"/>
                    <a:pt x="3323" y="3694"/>
                  </a:cubicBezTo>
                  <a:cubicBezTo>
                    <a:pt x="4368" y="3694"/>
                    <a:pt x="5609" y="3848"/>
                    <a:pt x="6968" y="4314"/>
                  </a:cubicBezTo>
                  <a:lnTo>
                    <a:pt x="7380" y="4455"/>
                  </a:lnTo>
                  <a:lnTo>
                    <a:pt x="7808" y="4386"/>
                  </a:lnTo>
                  <a:cubicBezTo>
                    <a:pt x="7879" y="4373"/>
                    <a:pt x="12926" y="3559"/>
                    <a:pt x="18012" y="3559"/>
                  </a:cubicBezTo>
                  <a:cubicBezTo>
                    <a:pt x="20080" y="3559"/>
                    <a:pt x="22155" y="3694"/>
                    <a:pt x="23903" y="4071"/>
                  </a:cubicBezTo>
                  <a:lnTo>
                    <a:pt x="24501" y="4202"/>
                  </a:lnTo>
                  <a:lnTo>
                    <a:pt x="25045" y="3925"/>
                  </a:lnTo>
                  <a:cubicBezTo>
                    <a:pt x="25059" y="3918"/>
                    <a:pt x="26048" y="3442"/>
                    <a:pt x="27307" y="3442"/>
                  </a:cubicBezTo>
                  <a:cubicBezTo>
                    <a:pt x="27718" y="3442"/>
                    <a:pt x="28157" y="3493"/>
                    <a:pt x="28601" y="3627"/>
                  </a:cubicBezTo>
                  <a:cubicBezTo>
                    <a:pt x="28216" y="2377"/>
                    <a:pt x="27771" y="1151"/>
                    <a:pt x="27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10140762" y="3397321"/>
              <a:ext cx="490061" cy="447021"/>
            </a:xfrm>
            <a:custGeom>
              <a:avLst/>
              <a:gdLst/>
              <a:ahLst/>
              <a:cxnLst/>
              <a:rect l="l" t="t" r="r" b="b"/>
              <a:pathLst>
                <a:path w="6843" h="6242" extrusionOk="0">
                  <a:moveTo>
                    <a:pt x="5703" y="0"/>
                  </a:moveTo>
                  <a:lnTo>
                    <a:pt x="0" y="341"/>
                  </a:lnTo>
                  <a:lnTo>
                    <a:pt x="0" y="341"/>
                  </a:lnTo>
                  <a:cubicBezTo>
                    <a:pt x="0" y="341"/>
                    <a:pt x="0" y="341"/>
                    <a:pt x="0" y="341"/>
                  </a:cubicBezTo>
                  <a:cubicBezTo>
                    <a:pt x="0" y="341"/>
                    <a:pt x="0" y="341"/>
                    <a:pt x="0" y="341"/>
                  </a:cubicBezTo>
                  <a:lnTo>
                    <a:pt x="0" y="341"/>
                  </a:lnTo>
                  <a:lnTo>
                    <a:pt x="0" y="341"/>
                  </a:lnTo>
                  <a:cubicBezTo>
                    <a:pt x="1" y="343"/>
                    <a:pt x="892" y="5194"/>
                    <a:pt x="4581" y="6199"/>
                  </a:cubicBezTo>
                  <a:cubicBezTo>
                    <a:pt x="4688" y="6228"/>
                    <a:pt x="4788" y="6242"/>
                    <a:pt x="4881" y="6242"/>
                  </a:cubicBezTo>
                  <a:cubicBezTo>
                    <a:pt x="6843" y="6242"/>
                    <a:pt x="5703" y="0"/>
                    <a:pt x="5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9876078" y="4060178"/>
              <a:ext cx="54571" cy="572777"/>
            </a:xfrm>
            <a:custGeom>
              <a:avLst/>
              <a:gdLst/>
              <a:ahLst/>
              <a:cxnLst/>
              <a:rect l="l" t="t" r="r" b="b"/>
              <a:pathLst>
                <a:path w="762" h="7998" fill="none" extrusionOk="0">
                  <a:moveTo>
                    <a:pt x="761" y="7997"/>
                  </a:moveTo>
                  <a:lnTo>
                    <a:pt x="761" y="2038"/>
                  </a:lnTo>
                  <a:lnTo>
                    <a:pt x="1" y="1"/>
                  </a:lnTo>
                </a:path>
              </a:pathLst>
            </a:custGeom>
            <a:noFill/>
            <a:ln w="50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11105686" y="4060178"/>
              <a:ext cx="62305" cy="636228"/>
            </a:xfrm>
            <a:custGeom>
              <a:avLst/>
              <a:gdLst/>
              <a:ahLst/>
              <a:cxnLst/>
              <a:rect l="l" t="t" r="r" b="b"/>
              <a:pathLst>
                <a:path w="870" h="8884" fill="none" extrusionOk="0">
                  <a:moveTo>
                    <a:pt x="869" y="8884"/>
                  </a:moveTo>
                  <a:lnTo>
                    <a:pt x="0" y="1537"/>
                  </a:lnTo>
                  <a:lnTo>
                    <a:pt x="161" y="1"/>
                  </a:lnTo>
                </a:path>
              </a:pathLst>
            </a:custGeom>
            <a:noFill/>
            <a:ln w="50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10506350" y="3810604"/>
              <a:ext cx="604717" cy="528161"/>
            </a:xfrm>
            <a:custGeom>
              <a:avLst/>
              <a:gdLst/>
              <a:ahLst/>
              <a:cxnLst/>
              <a:rect l="l" t="t" r="r" b="b"/>
              <a:pathLst>
                <a:path w="8444" h="7375" extrusionOk="0">
                  <a:moveTo>
                    <a:pt x="3871" y="1"/>
                  </a:moveTo>
                  <a:cubicBezTo>
                    <a:pt x="3583" y="1"/>
                    <a:pt x="3314" y="158"/>
                    <a:pt x="3175" y="417"/>
                  </a:cubicBezTo>
                  <a:lnTo>
                    <a:pt x="198" y="5919"/>
                  </a:lnTo>
                  <a:cubicBezTo>
                    <a:pt x="1" y="6286"/>
                    <a:pt x="226" y="6739"/>
                    <a:pt x="637" y="6799"/>
                  </a:cubicBezTo>
                  <a:lnTo>
                    <a:pt x="4428" y="7366"/>
                  </a:lnTo>
                  <a:cubicBezTo>
                    <a:pt x="4468" y="7372"/>
                    <a:pt x="4508" y="7375"/>
                    <a:pt x="4547" y="7375"/>
                  </a:cubicBezTo>
                  <a:cubicBezTo>
                    <a:pt x="4836" y="7375"/>
                    <a:pt x="5104" y="7217"/>
                    <a:pt x="5244" y="6958"/>
                  </a:cubicBezTo>
                  <a:lnTo>
                    <a:pt x="8270" y="1362"/>
                  </a:lnTo>
                  <a:cubicBezTo>
                    <a:pt x="8444" y="1041"/>
                    <a:pt x="8246" y="647"/>
                    <a:pt x="7888" y="594"/>
                  </a:cubicBezTo>
                  <a:lnTo>
                    <a:pt x="3990" y="10"/>
                  </a:lnTo>
                  <a:cubicBezTo>
                    <a:pt x="3950" y="3"/>
                    <a:pt x="3910" y="1"/>
                    <a:pt x="3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10506494" y="3810676"/>
              <a:ext cx="596839" cy="486910"/>
            </a:xfrm>
            <a:custGeom>
              <a:avLst/>
              <a:gdLst/>
              <a:ahLst/>
              <a:cxnLst/>
              <a:rect l="l" t="t" r="r" b="b"/>
              <a:pathLst>
                <a:path w="8334" h="6799" extrusionOk="0">
                  <a:moveTo>
                    <a:pt x="3870" y="1"/>
                  </a:moveTo>
                  <a:cubicBezTo>
                    <a:pt x="3582" y="1"/>
                    <a:pt x="3313" y="158"/>
                    <a:pt x="3174" y="418"/>
                  </a:cubicBezTo>
                  <a:lnTo>
                    <a:pt x="198" y="5919"/>
                  </a:lnTo>
                  <a:cubicBezTo>
                    <a:pt x="0" y="6285"/>
                    <a:pt x="224" y="6735"/>
                    <a:pt x="635" y="6798"/>
                  </a:cubicBezTo>
                  <a:cubicBezTo>
                    <a:pt x="503" y="6613"/>
                    <a:pt x="470" y="6361"/>
                    <a:pt x="592" y="6137"/>
                  </a:cubicBezTo>
                  <a:lnTo>
                    <a:pt x="3441" y="929"/>
                  </a:lnTo>
                  <a:cubicBezTo>
                    <a:pt x="3586" y="661"/>
                    <a:pt x="3866" y="497"/>
                    <a:pt x="4165" y="497"/>
                  </a:cubicBezTo>
                  <a:cubicBezTo>
                    <a:pt x="4205" y="497"/>
                    <a:pt x="4247" y="500"/>
                    <a:pt x="4288" y="507"/>
                  </a:cubicBezTo>
                  <a:lnTo>
                    <a:pt x="8333" y="1113"/>
                  </a:lnTo>
                  <a:cubicBezTo>
                    <a:pt x="8333" y="864"/>
                    <a:pt x="8155" y="633"/>
                    <a:pt x="7887" y="594"/>
                  </a:cubicBezTo>
                  <a:lnTo>
                    <a:pt x="3990" y="10"/>
                  </a:lnTo>
                  <a:cubicBezTo>
                    <a:pt x="3950" y="4"/>
                    <a:pt x="3910" y="1"/>
                    <a:pt x="3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10786647" y="3880786"/>
              <a:ext cx="125326" cy="64955"/>
            </a:xfrm>
            <a:custGeom>
              <a:avLst/>
              <a:gdLst/>
              <a:ahLst/>
              <a:cxnLst/>
              <a:rect l="l" t="t" r="r" b="b"/>
              <a:pathLst>
                <a:path w="1750" h="907" fill="none" extrusionOk="0">
                  <a:moveTo>
                    <a:pt x="1179" y="883"/>
                  </a:moveTo>
                  <a:lnTo>
                    <a:pt x="275" y="760"/>
                  </a:lnTo>
                  <a:cubicBezTo>
                    <a:pt x="87" y="734"/>
                    <a:pt x="1" y="549"/>
                    <a:pt x="82" y="347"/>
                  </a:cubicBezTo>
                  <a:lnTo>
                    <a:pt x="82" y="347"/>
                  </a:lnTo>
                  <a:cubicBezTo>
                    <a:pt x="164" y="144"/>
                    <a:pt x="383" y="1"/>
                    <a:pt x="571" y="26"/>
                  </a:cubicBezTo>
                  <a:lnTo>
                    <a:pt x="1476" y="149"/>
                  </a:lnTo>
                  <a:cubicBezTo>
                    <a:pt x="1662" y="174"/>
                    <a:pt x="1750" y="359"/>
                    <a:pt x="1668" y="562"/>
                  </a:cubicBezTo>
                  <a:lnTo>
                    <a:pt x="1668" y="562"/>
                  </a:lnTo>
                  <a:cubicBezTo>
                    <a:pt x="1587" y="764"/>
                    <a:pt x="1366" y="906"/>
                    <a:pt x="1179" y="883"/>
                  </a:cubicBezTo>
                  <a:close/>
                </a:path>
              </a:pathLst>
            </a:custGeom>
            <a:noFill/>
            <a:ln w="2525" cap="flat" cmpd="sng">
              <a:solidFill>
                <a:schemeClr val="lt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10180723" y="5148063"/>
              <a:ext cx="201811" cy="293908"/>
            </a:xfrm>
            <a:custGeom>
              <a:avLst/>
              <a:gdLst/>
              <a:ahLst/>
              <a:cxnLst/>
              <a:rect l="l" t="t" r="r" b="b"/>
              <a:pathLst>
                <a:path w="2818" h="4104" extrusionOk="0">
                  <a:moveTo>
                    <a:pt x="2481" y="1"/>
                  </a:moveTo>
                  <a:cubicBezTo>
                    <a:pt x="2481" y="1"/>
                    <a:pt x="1349" y="3095"/>
                    <a:pt x="490" y="3485"/>
                  </a:cubicBezTo>
                  <a:cubicBezTo>
                    <a:pt x="1" y="3709"/>
                    <a:pt x="404" y="4103"/>
                    <a:pt x="1084" y="4103"/>
                  </a:cubicBezTo>
                  <a:cubicBezTo>
                    <a:pt x="1594" y="4103"/>
                    <a:pt x="2258" y="3882"/>
                    <a:pt x="2818" y="3201"/>
                  </a:cubicBezTo>
                  <a:lnTo>
                    <a:pt x="2481" y="1"/>
                  </a:ln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10300533" y="4685008"/>
              <a:ext cx="1269304" cy="1013710"/>
            </a:xfrm>
            <a:custGeom>
              <a:avLst/>
              <a:gdLst/>
              <a:ahLst/>
              <a:cxnLst/>
              <a:rect l="l" t="t" r="r" b="b"/>
              <a:pathLst>
                <a:path w="17724" h="14155" extrusionOk="0">
                  <a:moveTo>
                    <a:pt x="13769" y="1"/>
                  </a:moveTo>
                  <a:cubicBezTo>
                    <a:pt x="12849" y="1"/>
                    <a:pt x="12114" y="159"/>
                    <a:pt x="12114" y="159"/>
                  </a:cubicBezTo>
                  <a:cubicBezTo>
                    <a:pt x="12114" y="159"/>
                    <a:pt x="4566" y="2289"/>
                    <a:pt x="2538" y="3809"/>
                  </a:cubicBezTo>
                  <a:cubicBezTo>
                    <a:pt x="1581" y="4525"/>
                    <a:pt x="1041" y="5672"/>
                    <a:pt x="740" y="6685"/>
                  </a:cubicBezTo>
                  <a:cubicBezTo>
                    <a:pt x="484" y="7537"/>
                    <a:pt x="367" y="8427"/>
                    <a:pt x="367" y="9318"/>
                  </a:cubicBezTo>
                  <a:cubicBezTo>
                    <a:pt x="367" y="11414"/>
                    <a:pt x="0" y="12677"/>
                    <a:pt x="236" y="13206"/>
                  </a:cubicBezTo>
                  <a:cubicBezTo>
                    <a:pt x="291" y="13331"/>
                    <a:pt x="399" y="13375"/>
                    <a:pt x="522" y="13375"/>
                  </a:cubicBezTo>
                  <a:cubicBezTo>
                    <a:pt x="797" y="13375"/>
                    <a:pt x="1148" y="13157"/>
                    <a:pt x="1148" y="13157"/>
                  </a:cubicBezTo>
                  <a:lnTo>
                    <a:pt x="1148" y="13157"/>
                  </a:lnTo>
                  <a:cubicBezTo>
                    <a:pt x="1148" y="13157"/>
                    <a:pt x="784" y="14154"/>
                    <a:pt x="1347" y="14154"/>
                  </a:cubicBezTo>
                  <a:cubicBezTo>
                    <a:pt x="1379" y="14154"/>
                    <a:pt x="1414" y="14151"/>
                    <a:pt x="1452" y="14145"/>
                  </a:cubicBezTo>
                  <a:cubicBezTo>
                    <a:pt x="2160" y="14019"/>
                    <a:pt x="2464" y="12827"/>
                    <a:pt x="2464" y="12827"/>
                  </a:cubicBezTo>
                  <a:cubicBezTo>
                    <a:pt x="2464" y="12827"/>
                    <a:pt x="2505" y="13664"/>
                    <a:pt x="2826" y="13664"/>
                  </a:cubicBezTo>
                  <a:cubicBezTo>
                    <a:pt x="2948" y="13664"/>
                    <a:pt x="3110" y="13543"/>
                    <a:pt x="3327" y="13208"/>
                  </a:cubicBezTo>
                  <a:cubicBezTo>
                    <a:pt x="4113" y="11992"/>
                    <a:pt x="4113" y="10295"/>
                    <a:pt x="4113" y="10295"/>
                  </a:cubicBezTo>
                  <a:cubicBezTo>
                    <a:pt x="5480" y="9281"/>
                    <a:pt x="4872" y="6949"/>
                    <a:pt x="4872" y="6949"/>
                  </a:cubicBezTo>
                  <a:cubicBezTo>
                    <a:pt x="5116" y="6932"/>
                    <a:pt x="5340" y="6924"/>
                    <a:pt x="5550" y="6924"/>
                  </a:cubicBezTo>
                  <a:cubicBezTo>
                    <a:pt x="7267" y="6924"/>
                    <a:pt x="8117" y="7427"/>
                    <a:pt x="11863" y="7607"/>
                  </a:cubicBezTo>
                  <a:cubicBezTo>
                    <a:pt x="12042" y="7616"/>
                    <a:pt x="12217" y="7620"/>
                    <a:pt x="12386" y="7620"/>
                  </a:cubicBezTo>
                  <a:cubicBezTo>
                    <a:pt x="16207" y="7620"/>
                    <a:pt x="17724" y="5444"/>
                    <a:pt x="17336" y="2351"/>
                  </a:cubicBezTo>
                  <a:cubicBezTo>
                    <a:pt x="17089" y="385"/>
                    <a:pt x="15204" y="1"/>
                    <a:pt x="13769" y="1"/>
                  </a:cubicBez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10618927" y="5113616"/>
              <a:ext cx="30436" cy="69037"/>
            </a:xfrm>
            <a:custGeom>
              <a:avLst/>
              <a:gdLst/>
              <a:ahLst/>
              <a:cxnLst/>
              <a:rect l="l" t="t" r="r" b="b"/>
              <a:pathLst>
                <a:path w="425" h="964" fill="none" extrusionOk="0">
                  <a:moveTo>
                    <a:pt x="424" y="964"/>
                  </a:moveTo>
                  <a:cubicBezTo>
                    <a:pt x="424" y="964"/>
                    <a:pt x="337" y="374"/>
                    <a:pt x="0" y="0"/>
                  </a:cubicBezTo>
                </a:path>
              </a:pathLst>
            </a:custGeom>
            <a:noFill/>
            <a:ln w="50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10476846" y="5425709"/>
              <a:ext cx="18692" cy="177892"/>
            </a:xfrm>
            <a:custGeom>
              <a:avLst/>
              <a:gdLst/>
              <a:ahLst/>
              <a:cxnLst/>
              <a:rect l="l" t="t" r="r" b="b"/>
              <a:pathLst>
                <a:path w="261" h="2484" fill="none" extrusionOk="0">
                  <a:moveTo>
                    <a:pt x="1" y="2484"/>
                  </a:moveTo>
                  <a:cubicBezTo>
                    <a:pt x="1" y="2484"/>
                    <a:pt x="260" y="948"/>
                    <a:pt x="228" y="0"/>
                  </a:cubicBezTo>
                </a:path>
              </a:pathLst>
            </a:custGeom>
            <a:noFill/>
            <a:ln w="50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10382459" y="5411171"/>
              <a:ext cx="25996" cy="215991"/>
            </a:xfrm>
            <a:custGeom>
              <a:avLst/>
              <a:gdLst/>
              <a:ahLst/>
              <a:cxnLst/>
              <a:rect l="l" t="t" r="r" b="b"/>
              <a:pathLst>
                <a:path w="363" h="3016" fill="none" extrusionOk="0">
                  <a:moveTo>
                    <a:pt x="1" y="3016"/>
                  </a:moveTo>
                  <a:cubicBezTo>
                    <a:pt x="1" y="3016"/>
                    <a:pt x="327" y="980"/>
                    <a:pt x="363" y="0"/>
                  </a:cubicBezTo>
                </a:path>
              </a:pathLst>
            </a:custGeom>
            <a:noFill/>
            <a:ln w="50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9387600" y="4014274"/>
              <a:ext cx="1664547" cy="1383530"/>
            </a:xfrm>
            <a:custGeom>
              <a:avLst/>
              <a:gdLst/>
              <a:ahLst/>
              <a:cxnLst/>
              <a:rect l="l" t="t" r="r" b="b"/>
              <a:pathLst>
                <a:path w="23243" h="19319" extrusionOk="0">
                  <a:moveTo>
                    <a:pt x="17457" y="0"/>
                  </a:moveTo>
                  <a:lnTo>
                    <a:pt x="17457" y="0"/>
                  </a:lnTo>
                  <a:cubicBezTo>
                    <a:pt x="17457" y="0"/>
                    <a:pt x="16419" y="101"/>
                    <a:pt x="16099" y="606"/>
                  </a:cubicBezTo>
                  <a:cubicBezTo>
                    <a:pt x="14679" y="2836"/>
                    <a:pt x="7585" y="8637"/>
                    <a:pt x="7585" y="8637"/>
                  </a:cubicBezTo>
                  <a:cubicBezTo>
                    <a:pt x="7585" y="8637"/>
                    <a:pt x="2266" y="9724"/>
                    <a:pt x="47" y="10855"/>
                  </a:cubicBezTo>
                  <a:cubicBezTo>
                    <a:pt x="47" y="10855"/>
                    <a:pt x="1" y="18790"/>
                    <a:pt x="6266" y="19305"/>
                  </a:cubicBezTo>
                  <a:cubicBezTo>
                    <a:pt x="6374" y="19314"/>
                    <a:pt x="6482" y="19318"/>
                    <a:pt x="6588" y="19318"/>
                  </a:cubicBezTo>
                  <a:cubicBezTo>
                    <a:pt x="12551" y="19318"/>
                    <a:pt x="15878" y="5684"/>
                    <a:pt x="15878" y="5684"/>
                  </a:cubicBezTo>
                  <a:lnTo>
                    <a:pt x="18428" y="6105"/>
                  </a:lnTo>
                  <a:cubicBezTo>
                    <a:pt x="18428" y="6105"/>
                    <a:pt x="18730" y="6149"/>
                    <a:pt x="19087" y="6149"/>
                  </a:cubicBezTo>
                  <a:cubicBezTo>
                    <a:pt x="19490" y="6149"/>
                    <a:pt x="19963" y="6093"/>
                    <a:pt x="20152" y="5851"/>
                  </a:cubicBezTo>
                  <a:cubicBezTo>
                    <a:pt x="20152" y="5851"/>
                    <a:pt x="20505" y="5648"/>
                    <a:pt x="20303" y="5269"/>
                  </a:cubicBezTo>
                  <a:lnTo>
                    <a:pt x="20303" y="5269"/>
                  </a:lnTo>
                  <a:cubicBezTo>
                    <a:pt x="20303" y="5269"/>
                    <a:pt x="20330" y="5272"/>
                    <a:pt x="20374" y="5272"/>
                  </a:cubicBezTo>
                  <a:cubicBezTo>
                    <a:pt x="20508" y="5272"/>
                    <a:pt x="20803" y="5243"/>
                    <a:pt x="21013" y="5015"/>
                  </a:cubicBezTo>
                  <a:cubicBezTo>
                    <a:pt x="21293" y="4711"/>
                    <a:pt x="21013" y="4203"/>
                    <a:pt x="21013" y="4203"/>
                  </a:cubicBezTo>
                  <a:lnTo>
                    <a:pt x="21013" y="4203"/>
                  </a:lnTo>
                  <a:cubicBezTo>
                    <a:pt x="21013" y="4203"/>
                    <a:pt x="21057" y="4208"/>
                    <a:pt x="21128" y="4208"/>
                  </a:cubicBezTo>
                  <a:cubicBezTo>
                    <a:pt x="21342" y="4208"/>
                    <a:pt x="21799" y="4165"/>
                    <a:pt x="22027" y="3823"/>
                  </a:cubicBezTo>
                  <a:cubicBezTo>
                    <a:pt x="22331" y="3368"/>
                    <a:pt x="23243" y="3318"/>
                    <a:pt x="23066" y="2836"/>
                  </a:cubicBezTo>
                  <a:cubicBezTo>
                    <a:pt x="22987" y="2621"/>
                    <a:pt x="22737" y="2538"/>
                    <a:pt x="22453" y="2538"/>
                  </a:cubicBezTo>
                  <a:cubicBezTo>
                    <a:pt x="22099" y="2538"/>
                    <a:pt x="21692" y="2667"/>
                    <a:pt x="21495" y="2836"/>
                  </a:cubicBezTo>
                  <a:cubicBezTo>
                    <a:pt x="21408" y="2911"/>
                    <a:pt x="21225" y="2942"/>
                    <a:pt x="20988" y="2942"/>
                  </a:cubicBezTo>
                  <a:cubicBezTo>
                    <a:pt x="20259" y="2942"/>
                    <a:pt x="19016" y="2641"/>
                    <a:pt x="18480" y="2354"/>
                  </a:cubicBezTo>
                  <a:cubicBezTo>
                    <a:pt x="17770" y="1973"/>
                    <a:pt x="16825" y="1518"/>
                    <a:pt x="16825" y="1518"/>
                  </a:cubicBezTo>
                  <a:lnTo>
                    <a:pt x="17457" y="0"/>
                  </a:ln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9389606" y="4632873"/>
              <a:ext cx="541051" cy="528017"/>
            </a:xfrm>
            <a:custGeom>
              <a:avLst/>
              <a:gdLst/>
              <a:ahLst/>
              <a:cxnLst/>
              <a:rect l="l" t="t" r="r" b="b"/>
              <a:pathLst>
                <a:path w="7555" h="7373" extrusionOk="0">
                  <a:moveTo>
                    <a:pt x="7554" y="0"/>
                  </a:moveTo>
                  <a:cubicBezTo>
                    <a:pt x="7554" y="0"/>
                    <a:pt x="2238" y="1086"/>
                    <a:pt x="17" y="2214"/>
                  </a:cubicBezTo>
                  <a:cubicBezTo>
                    <a:pt x="17" y="2214"/>
                    <a:pt x="1" y="4998"/>
                    <a:pt x="1289" y="7373"/>
                  </a:cubicBezTo>
                  <a:cubicBezTo>
                    <a:pt x="2506" y="2745"/>
                    <a:pt x="7554" y="1"/>
                    <a:pt x="75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10650867" y="4362460"/>
              <a:ext cx="190639" cy="29147"/>
            </a:xfrm>
            <a:custGeom>
              <a:avLst/>
              <a:gdLst/>
              <a:ahLst/>
              <a:cxnLst/>
              <a:rect l="l" t="t" r="r" b="b"/>
              <a:pathLst>
                <a:path w="2662" h="407" fill="none" extrusionOk="0">
                  <a:moveTo>
                    <a:pt x="2662" y="407"/>
                  </a:moveTo>
                  <a:cubicBezTo>
                    <a:pt x="2662" y="407"/>
                    <a:pt x="558" y="178"/>
                    <a:pt x="1" y="1"/>
                  </a:cubicBezTo>
                </a:path>
              </a:pathLst>
            </a:custGeom>
            <a:noFill/>
            <a:ln w="50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10696127" y="4277311"/>
              <a:ext cx="196010" cy="38171"/>
            </a:xfrm>
            <a:custGeom>
              <a:avLst/>
              <a:gdLst/>
              <a:ahLst/>
              <a:cxnLst/>
              <a:rect l="l" t="t" r="r" b="b"/>
              <a:pathLst>
                <a:path w="2737" h="533" fill="none" extrusionOk="0">
                  <a:moveTo>
                    <a:pt x="2737" y="533"/>
                  </a:moveTo>
                  <a:cubicBezTo>
                    <a:pt x="2737" y="533"/>
                    <a:pt x="1419" y="407"/>
                    <a:pt x="0" y="1"/>
                  </a:cubicBezTo>
                </a:path>
              </a:pathLst>
            </a:custGeom>
            <a:noFill/>
            <a:ln w="50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10467536" y="4419393"/>
              <a:ext cx="65886" cy="3438"/>
            </a:xfrm>
            <a:custGeom>
              <a:avLst/>
              <a:gdLst/>
              <a:ahLst/>
              <a:cxnLst/>
              <a:rect l="l" t="t" r="r" b="b"/>
              <a:pathLst>
                <a:path w="920" h="48" fill="none" extrusionOk="0">
                  <a:moveTo>
                    <a:pt x="919" y="48"/>
                  </a:moveTo>
                  <a:lnTo>
                    <a:pt x="0" y="0"/>
                  </a:lnTo>
                </a:path>
              </a:pathLst>
            </a:custGeom>
            <a:noFill/>
            <a:ln w="50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10140762" y="3013830"/>
              <a:ext cx="464781" cy="590108"/>
            </a:xfrm>
            <a:custGeom>
              <a:avLst/>
              <a:gdLst/>
              <a:ahLst/>
              <a:cxnLst/>
              <a:rect l="l" t="t" r="r" b="b"/>
              <a:pathLst>
                <a:path w="6490" h="8240" extrusionOk="0">
                  <a:moveTo>
                    <a:pt x="467" y="1"/>
                  </a:moveTo>
                  <a:lnTo>
                    <a:pt x="467" y="2"/>
                  </a:lnTo>
                  <a:cubicBezTo>
                    <a:pt x="467" y="2"/>
                    <a:pt x="604" y="3796"/>
                    <a:pt x="0" y="5695"/>
                  </a:cubicBezTo>
                  <a:cubicBezTo>
                    <a:pt x="0" y="5695"/>
                    <a:pt x="958" y="8239"/>
                    <a:pt x="3374" y="8239"/>
                  </a:cubicBezTo>
                  <a:cubicBezTo>
                    <a:pt x="3504" y="8239"/>
                    <a:pt x="3638" y="8232"/>
                    <a:pt x="3776" y="8217"/>
                  </a:cubicBezTo>
                  <a:cubicBezTo>
                    <a:pt x="6489" y="7913"/>
                    <a:pt x="5703" y="5354"/>
                    <a:pt x="5703" y="5354"/>
                  </a:cubicBezTo>
                  <a:cubicBezTo>
                    <a:pt x="5703" y="5354"/>
                    <a:pt x="4562" y="4122"/>
                    <a:pt x="4360" y="1"/>
                  </a:cubicBez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10174206" y="3013973"/>
              <a:ext cx="325132" cy="282163"/>
            </a:xfrm>
            <a:custGeom>
              <a:avLst/>
              <a:gdLst/>
              <a:ahLst/>
              <a:cxnLst/>
              <a:rect l="l" t="t" r="r" b="b"/>
              <a:pathLst>
                <a:path w="4540" h="3940" extrusionOk="0">
                  <a:moveTo>
                    <a:pt x="0" y="0"/>
                  </a:moveTo>
                  <a:cubicBezTo>
                    <a:pt x="0" y="0"/>
                    <a:pt x="534" y="3939"/>
                    <a:pt x="4314" y="3939"/>
                  </a:cubicBezTo>
                  <a:cubicBezTo>
                    <a:pt x="4388" y="3939"/>
                    <a:pt x="4463" y="3938"/>
                    <a:pt x="4540" y="3935"/>
                  </a:cubicBezTo>
                  <a:cubicBezTo>
                    <a:pt x="4259" y="3099"/>
                    <a:pt x="3984" y="1837"/>
                    <a:pt x="38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10405876" y="2869886"/>
              <a:ext cx="111003" cy="140580"/>
            </a:xfrm>
            <a:custGeom>
              <a:avLst/>
              <a:gdLst/>
              <a:ahLst/>
              <a:cxnLst/>
              <a:rect l="l" t="t" r="r" b="b"/>
              <a:pathLst>
                <a:path w="1550" h="1963" extrusionOk="0">
                  <a:moveTo>
                    <a:pt x="914" y="0"/>
                  </a:moveTo>
                  <a:cubicBezTo>
                    <a:pt x="593" y="0"/>
                    <a:pt x="260" y="340"/>
                    <a:pt x="138" y="819"/>
                  </a:cubicBezTo>
                  <a:cubicBezTo>
                    <a:pt x="0" y="1353"/>
                    <a:pt x="175" y="1858"/>
                    <a:pt x="526" y="1948"/>
                  </a:cubicBezTo>
                  <a:cubicBezTo>
                    <a:pt x="563" y="1958"/>
                    <a:pt x="601" y="1963"/>
                    <a:pt x="638" y="1963"/>
                  </a:cubicBezTo>
                  <a:cubicBezTo>
                    <a:pt x="959" y="1963"/>
                    <a:pt x="1289" y="1623"/>
                    <a:pt x="1413" y="1145"/>
                  </a:cubicBezTo>
                  <a:cubicBezTo>
                    <a:pt x="1549" y="611"/>
                    <a:pt x="1376" y="106"/>
                    <a:pt x="1023" y="14"/>
                  </a:cubicBezTo>
                  <a:cubicBezTo>
                    <a:pt x="987" y="5"/>
                    <a:pt x="951" y="0"/>
                    <a:pt x="914" y="0"/>
                  </a:cubicBezTo>
                  <a:close/>
                </a:path>
              </a:pathLst>
            </a:custGeom>
            <a:solidFill>
              <a:srgbClr val="FFE5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10300318" y="2688632"/>
              <a:ext cx="222078" cy="254806"/>
            </a:xfrm>
            <a:custGeom>
              <a:avLst/>
              <a:gdLst/>
              <a:ahLst/>
              <a:cxnLst/>
              <a:rect l="l" t="t" r="r" b="b"/>
              <a:pathLst>
                <a:path w="3101" h="3558" extrusionOk="0">
                  <a:moveTo>
                    <a:pt x="1383" y="1"/>
                  </a:moveTo>
                  <a:cubicBezTo>
                    <a:pt x="1304" y="1"/>
                    <a:pt x="1225" y="10"/>
                    <a:pt x="1146" y="28"/>
                  </a:cubicBezTo>
                  <a:cubicBezTo>
                    <a:pt x="414" y="197"/>
                    <a:pt x="0" y="1119"/>
                    <a:pt x="223" y="2085"/>
                  </a:cubicBezTo>
                  <a:cubicBezTo>
                    <a:pt x="423" y="2950"/>
                    <a:pt x="1061" y="3558"/>
                    <a:pt x="1718" y="3558"/>
                  </a:cubicBezTo>
                  <a:cubicBezTo>
                    <a:pt x="1797" y="3558"/>
                    <a:pt x="1876" y="3549"/>
                    <a:pt x="1954" y="3531"/>
                  </a:cubicBezTo>
                  <a:cubicBezTo>
                    <a:pt x="2687" y="3363"/>
                    <a:pt x="3100" y="2441"/>
                    <a:pt x="2878" y="1475"/>
                  </a:cubicBezTo>
                  <a:cubicBezTo>
                    <a:pt x="2679" y="610"/>
                    <a:pt x="204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10066857" y="2716274"/>
              <a:ext cx="492783" cy="524293"/>
            </a:xfrm>
            <a:custGeom>
              <a:avLst/>
              <a:gdLst/>
              <a:ahLst/>
              <a:cxnLst/>
              <a:rect l="l" t="t" r="r" b="b"/>
              <a:pathLst>
                <a:path w="6881" h="7321" extrusionOk="0">
                  <a:moveTo>
                    <a:pt x="3737" y="1"/>
                  </a:moveTo>
                  <a:cubicBezTo>
                    <a:pt x="3458" y="1"/>
                    <a:pt x="3150" y="53"/>
                    <a:pt x="2811" y="169"/>
                  </a:cubicBezTo>
                  <a:cubicBezTo>
                    <a:pt x="1" y="1132"/>
                    <a:pt x="1695" y="4645"/>
                    <a:pt x="1695" y="4645"/>
                  </a:cubicBezTo>
                  <a:cubicBezTo>
                    <a:pt x="1695" y="4645"/>
                    <a:pt x="2836" y="7320"/>
                    <a:pt x="4558" y="7320"/>
                  </a:cubicBezTo>
                  <a:cubicBezTo>
                    <a:pt x="4622" y="7320"/>
                    <a:pt x="4687" y="7317"/>
                    <a:pt x="4753" y="7309"/>
                  </a:cubicBezTo>
                  <a:cubicBezTo>
                    <a:pt x="6881" y="7055"/>
                    <a:pt x="5705" y="5441"/>
                    <a:pt x="5935" y="3655"/>
                  </a:cubicBezTo>
                  <a:cubicBezTo>
                    <a:pt x="6126" y="2173"/>
                    <a:pt x="5531" y="1"/>
                    <a:pt x="3737" y="1"/>
                  </a:cubicBez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10183874" y="2716274"/>
              <a:ext cx="302000" cy="155763"/>
            </a:xfrm>
            <a:custGeom>
              <a:avLst/>
              <a:gdLst/>
              <a:ahLst/>
              <a:cxnLst/>
              <a:rect l="l" t="t" r="r" b="b"/>
              <a:pathLst>
                <a:path w="4217" h="2175" extrusionOk="0">
                  <a:moveTo>
                    <a:pt x="2102" y="1"/>
                  </a:moveTo>
                  <a:cubicBezTo>
                    <a:pt x="1823" y="1"/>
                    <a:pt x="1514" y="53"/>
                    <a:pt x="1174" y="169"/>
                  </a:cubicBezTo>
                  <a:cubicBezTo>
                    <a:pt x="629" y="356"/>
                    <a:pt x="252" y="639"/>
                    <a:pt x="0" y="977"/>
                  </a:cubicBezTo>
                  <a:cubicBezTo>
                    <a:pt x="900" y="1586"/>
                    <a:pt x="2086" y="2174"/>
                    <a:pt x="3312" y="2174"/>
                  </a:cubicBezTo>
                  <a:cubicBezTo>
                    <a:pt x="3612" y="2174"/>
                    <a:pt x="3915" y="2139"/>
                    <a:pt x="4216" y="2060"/>
                  </a:cubicBezTo>
                  <a:cubicBezTo>
                    <a:pt x="3965" y="972"/>
                    <a:pt x="3303" y="1"/>
                    <a:pt x="2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10067215" y="2571758"/>
              <a:ext cx="524079" cy="416441"/>
            </a:xfrm>
            <a:custGeom>
              <a:avLst/>
              <a:gdLst/>
              <a:ahLst/>
              <a:cxnLst/>
              <a:rect l="l" t="t" r="r" b="b"/>
              <a:pathLst>
                <a:path w="7318" h="5815" extrusionOk="0">
                  <a:moveTo>
                    <a:pt x="4826" y="1"/>
                  </a:moveTo>
                  <a:cubicBezTo>
                    <a:pt x="3368" y="1"/>
                    <a:pt x="2196" y="1544"/>
                    <a:pt x="2196" y="1544"/>
                  </a:cubicBezTo>
                  <a:cubicBezTo>
                    <a:pt x="2062" y="1518"/>
                    <a:pt x="1933" y="1506"/>
                    <a:pt x="1808" y="1506"/>
                  </a:cubicBezTo>
                  <a:cubicBezTo>
                    <a:pt x="721" y="1506"/>
                    <a:pt x="0" y="2449"/>
                    <a:pt x="30" y="3572"/>
                  </a:cubicBezTo>
                  <a:cubicBezTo>
                    <a:pt x="64" y="4822"/>
                    <a:pt x="1382" y="5815"/>
                    <a:pt x="1382" y="5815"/>
                  </a:cubicBezTo>
                  <a:cubicBezTo>
                    <a:pt x="2880" y="5410"/>
                    <a:pt x="2365" y="2847"/>
                    <a:pt x="2365" y="2846"/>
                  </a:cubicBezTo>
                  <a:lnTo>
                    <a:pt x="2365" y="2846"/>
                  </a:lnTo>
                  <a:cubicBezTo>
                    <a:pt x="3020" y="3298"/>
                    <a:pt x="3651" y="3482"/>
                    <a:pt x="4217" y="3482"/>
                  </a:cubicBezTo>
                  <a:cubicBezTo>
                    <a:pt x="6143" y="3482"/>
                    <a:pt x="7317" y="1353"/>
                    <a:pt x="6166" y="481"/>
                  </a:cubicBezTo>
                  <a:cubicBezTo>
                    <a:pt x="5709" y="135"/>
                    <a:pt x="5255" y="1"/>
                    <a:pt x="48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10056043" y="2917294"/>
              <a:ext cx="133061" cy="145522"/>
            </a:xfrm>
            <a:custGeom>
              <a:avLst/>
              <a:gdLst/>
              <a:ahLst/>
              <a:cxnLst/>
              <a:rect l="l" t="t" r="r" b="b"/>
              <a:pathLst>
                <a:path w="1858" h="2032" extrusionOk="0">
                  <a:moveTo>
                    <a:pt x="640" y="1"/>
                  </a:moveTo>
                  <a:cubicBezTo>
                    <a:pt x="547" y="1"/>
                    <a:pt x="460" y="22"/>
                    <a:pt x="381" y="68"/>
                  </a:cubicBezTo>
                  <a:cubicBezTo>
                    <a:pt x="36" y="267"/>
                    <a:pt x="0" y="854"/>
                    <a:pt x="303" y="1377"/>
                  </a:cubicBezTo>
                  <a:cubicBezTo>
                    <a:pt x="536" y="1782"/>
                    <a:pt x="904" y="2031"/>
                    <a:pt x="1218" y="2031"/>
                  </a:cubicBezTo>
                  <a:cubicBezTo>
                    <a:pt x="1310" y="2031"/>
                    <a:pt x="1398" y="2010"/>
                    <a:pt x="1477" y="1964"/>
                  </a:cubicBezTo>
                  <a:cubicBezTo>
                    <a:pt x="1822" y="1765"/>
                    <a:pt x="1858" y="1178"/>
                    <a:pt x="1555" y="655"/>
                  </a:cubicBezTo>
                  <a:cubicBezTo>
                    <a:pt x="1322" y="250"/>
                    <a:pt x="954" y="1"/>
                    <a:pt x="640" y="1"/>
                  </a:cubicBezTo>
                  <a:close/>
                </a:path>
              </a:pathLst>
            </a:custGeom>
            <a:solidFill>
              <a:srgbClr val="F4C4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10085405" y="2958973"/>
              <a:ext cx="64024" cy="55072"/>
            </a:xfrm>
            <a:custGeom>
              <a:avLst/>
              <a:gdLst/>
              <a:ahLst/>
              <a:cxnLst/>
              <a:rect l="l" t="t" r="r" b="b"/>
              <a:pathLst>
                <a:path w="894" h="769" fill="none" extrusionOk="0">
                  <a:moveTo>
                    <a:pt x="1" y="0"/>
                  </a:moveTo>
                  <a:cubicBezTo>
                    <a:pt x="232" y="15"/>
                    <a:pt x="699" y="126"/>
                    <a:pt x="893" y="768"/>
                  </a:cubicBezTo>
                </a:path>
              </a:pathLst>
            </a:custGeom>
            <a:noFill/>
            <a:ln w="2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10373220" y="3096114"/>
              <a:ext cx="68034" cy="19408"/>
            </a:xfrm>
            <a:custGeom>
              <a:avLst/>
              <a:gdLst/>
              <a:ahLst/>
              <a:cxnLst/>
              <a:rect l="l" t="t" r="r" b="b"/>
              <a:pathLst>
                <a:path w="950" h="271" fill="none" extrusionOk="0">
                  <a:moveTo>
                    <a:pt x="1" y="1"/>
                  </a:moveTo>
                  <a:cubicBezTo>
                    <a:pt x="1" y="1"/>
                    <a:pt x="530" y="270"/>
                    <a:pt x="950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10258280" y="2877119"/>
              <a:ext cx="123536" cy="123536"/>
            </a:xfrm>
            <a:custGeom>
              <a:avLst/>
              <a:gdLst/>
              <a:ahLst/>
              <a:cxnLst/>
              <a:rect l="l" t="t" r="r" b="b"/>
              <a:pathLst>
                <a:path w="1725" h="1725" fill="none" extrusionOk="0">
                  <a:moveTo>
                    <a:pt x="1725" y="862"/>
                  </a:moveTo>
                  <a:cubicBezTo>
                    <a:pt x="1725" y="1338"/>
                    <a:pt x="1339" y="1724"/>
                    <a:pt x="863" y="1724"/>
                  </a:cubicBezTo>
                  <a:cubicBezTo>
                    <a:pt x="386" y="1724"/>
                    <a:pt x="0" y="1338"/>
                    <a:pt x="0" y="862"/>
                  </a:cubicBezTo>
                  <a:cubicBezTo>
                    <a:pt x="0" y="386"/>
                    <a:pt x="386" y="0"/>
                    <a:pt x="863" y="0"/>
                  </a:cubicBezTo>
                  <a:cubicBezTo>
                    <a:pt x="1339" y="0"/>
                    <a:pt x="1725" y="386"/>
                    <a:pt x="1725" y="862"/>
                  </a:cubicBez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10410818" y="2862653"/>
              <a:ext cx="111791" cy="123464"/>
            </a:xfrm>
            <a:custGeom>
              <a:avLst/>
              <a:gdLst/>
              <a:ahLst/>
              <a:cxnLst/>
              <a:rect l="l" t="t" r="r" b="b"/>
              <a:pathLst>
                <a:path w="1561" h="1724" fill="none" extrusionOk="0">
                  <a:moveTo>
                    <a:pt x="1560" y="862"/>
                  </a:moveTo>
                  <a:cubicBezTo>
                    <a:pt x="1560" y="1338"/>
                    <a:pt x="1210" y="1723"/>
                    <a:pt x="780" y="1723"/>
                  </a:cubicBezTo>
                  <a:cubicBezTo>
                    <a:pt x="349" y="1723"/>
                    <a:pt x="1" y="1338"/>
                    <a:pt x="1" y="862"/>
                  </a:cubicBezTo>
                  <a:cubicBezTo>
                    <a:pt x="1" y="386"/>
                    <a:pt x="349" y="1"/>
                    <a:pt x="780" y="1"/>
                  </a:cubicBezTo>
                  <a:cubicBezTo>
                    <a:pt x="1210" y="1"/>
                    <a:pt x="1560" y="386"/>
                    <a:pt x="1560" y="862"/>
                  </a:cubicBez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10381957" y="2924384"/>
              <a:ext cx="28932" cy="4798"/>
            </a:xfrm>
            <a:custGeom>
              <a:avLst/>
              <a:gdLst/>
              <a:ahLst/>
              <a:cxnLst/>
              <a:rect l="l" t="t" r="r" b="b"/>
              <a:pathLst>
                <a:path w="404" h="67" fill="none" extrusionOk="0">
                  <a:moveTo>
                    <a:pt x="0" y="67"/>
                  </a:moveTo>
                  <a:lnTo>
                    <a:pt x="404" y="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10100730" y="2917366"/>
              <a:ext cx="157625" cy="17975"/>
            </a:xfrm>
            <a:custGeom>
              <a:avLst/>
              <a:gdLst/>
              <a:ahLst/>
              <a:cxnLst/>
              <a:rect l="l" t="t" r="r" b="b"/>
              <a:pathLst>
                <a:path w="2201" h="251" fill="none" extrusionOk="0">
                  <a:moveTo>
                    <a:pt x="2200" y="251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10396138" y="2985263"/>
              <a:ext cx="30450" cy="69023"/>
            </a:xfrm>
            <a:custGeom>
              <a:avLst/>
              <a:gdLst/>
              <a:ahLst/>
              <a:cxnLst/>
              <a:rect l="l" t="t" r="r" b="b"/>
              <a:pathLst>
                <a:path w="761" h="1605" fill="none" extrusionOk="0">
                  <a:moveTo>
                    <a:pt x="0" y="1"/>
                  </a:moveTo>
                  <a:cubicBezTo>
                    <a:pt x="0" y="1"/>
                    <a:pt x="694" y="964"/>
                    <a:pt x="727" y="1285"/>
                  </a:cubicBezTo>
                  <a:cubicBezTo>
                    <a:pt x="761" y="1605"/>
                    <a:pt x="69" y="1605"/>
                    <a:pt x="69" y="1605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10880103" y="3363161"/>
              <a:ext cx="485335" cy="430549"/>
            </a:xfrm>
            <a:custGeom>
              <a:avLst/>
              <a:gdLst/>
              <a:ahLst/>
              <a:cxnLst/>
              <a:rect l="l" t="t" r="r" b="b"/>
              <a:pathLst>
                <a:path w="6777" h="6012" extrusionOk="0">
                  <a:moveTo>
                    <a:pt x="1115" y="0"/>
                  </a:moveTo>
                  <a:cubicBezTo>
                    <a:pt x="501" y="0"/>
                    <a:pt x="0" y="501"/>
                    <a:pt x="0" y="1115"/>
                  </a:cubicBezTo>
                  <a:lnTo>
                    <a:pt x="0" y="3899"/>
                  </a:lnTo>
                  <a:cubicBezTo>
                    <a:pt x="0" y="4511"/>
                    <a:pt x="501" y="5014"/>
                    <a:pt x="1115" y="5014"/>
                  </a:cubicBezTo>
                  <a:lnTo>
                    <a:pt x="1864" y="5014"/>
                  </a:lnTo>
                  <a:lnTo>
                    <a:pt x="1864" y="5727"/>
                  </a:lnTo>
                  <a:cubicBezTo>
                    <a:pt x="1864" y="5899"/>
                    <a:pt x="2005" y="6011"/>
                    <a:pt x="2150" y="6011"/>
                  </a:cubicBezTo>
                  <a:cubicBezTo>
                    <a:pt x="2224" y="6011"/>
                    <a:pt x="2299" y="5982"/>
                    <a:pt x="2357" y="5918"/>
                  </a:cubicBezTo>
                  <a:lnTo>
                    <a:pt x="3173" y="5015"/>
                  </a:lnTo>
                  <a:lnTo>
                    <a:pt x="5660" y="5015"/>
                  </a:lnTo>
                  <a:cubicBezTo>
                    <a:pt x="6274" y="5015"/>
                    <a:pt x="6777" y="4514"/>
                    <a:pt x="6777" y="3900"/>
                  </a:cubicBezTo>
                  <a:lnTo>
                    <a:pt x="6777" y="1116"/>
                  </a:lnTo>
                  <a:cubicBezTo>
                    <a:pt x="6775" y="501"/>
                    <a:pt x="6274" y="0"/>
                    <a:pt x="5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10976280" y="3427972"/>
              <a:ext cx="300926" cy="208614"/>
            </a:xfrm>
            <a:custGeom>
              <a:avLst/>
              <a:gdLst/>
              <a:ahLst/>
              <a:cxnLst/>
              <a:rect l="l" t="t" r="r" b="b"/>
              <a:pathLst>
                <a:path w="4202" h="2913" extrusionOk="0">
                  <a:moveTo>
                    <a:pt x="3658" y="274"/>
                  </a:moveTo>
                  <a:cubicBezTo>
                    <a:pt x="3665" y="274"/>
                    <a:pt x="3672" y="275"/>
                    <a:pt x="3683" y="275"/>
                  </a:cubicBezTo>
                  <a:lnTo>
                    <a:pt x="2395" y="1503"/>
                  </a:lnTo>
                  <a:cubicBezTo>
                    <a:pt x="2305" y="1560"/>
                    <a:pt x="2203" y="1589"/>
                    <a:pt x="2101" y="1589"/>
                  </a:cubicBezTo>
                  <a:cubicBezTo>
                    <a:pt x="1999" y="1589"/>
                    <a:pt x="1897" y="1560"/>
                    <a:pt x="1807" y="1503"/>
                  </a:cubicBezTo>
                  <a:lnTo>
                    <a:pt x="519" y="275"/>
                  </a:lnTo>
                  <a:cubicBezTo>
                    <a:pt x="527" y="275"/>
                    <a:pt x="534" y="274"/>
                    <a:pt x="543" y="274"/>
                  </a:cubicBezTo>
                  <a:close/>
                  <a:moveTo>
                    <a:pt x="3908" y="434"/>
                  </a:moveTo>
                  <a:cubicBezTo>
                    <a:pt x="3923" y="468"/>
                    <a:pt x="3930" y="505"/>
                    <a:pt x="3930" y="543"/>
                  </a:cubicBezTo>
                  <a:lnTo>
                    <a:pt x="3930" y="2373"/>
                  </a:lnTo>
                  <a:cubicBezTo>
                    <a:pt x="3930" y="2523"/>
                    <a:pt x="3807" y="2643"/>
                    <a:pt x="3659" y="2643"/>
                  </a:cubicBezTo>
                  <a:lnTo>
                    <a:pt x="543" y="2643"/>
                  </a:lnTo>
                  <a:cubicBezTo>
                    <a:pt x="393" y="2643"/>
                    <a:pt x="272" y="2521"/>
                    <a:pt x="272" y="2373"/>
                  </a:cubicBezTo>
                  <a:lnTo>
                    <a:pt x="272" y="543"/>
                  </a:lnTo>
                  <a:cubicBezTo>
                    <a:pt x="272" y="505"/>
                    <a:pt x="282" y="468"/>
                    <a:pt x="294" y="434"/>
                  </a:cubicBezTo>
                  <a:lnTo>
                    <a:pt x="1628" y="1707"/>
                  </a:lnTo>
                  <a:lnTo>
                    <a:pt x="1647" y="1722"/>
                  </a:lnTo>
                  <a:cubicBezTo>
                    <a:pt x="1784" y="1814"/>
                    <a:pt x="1944" y="1861"/>
                    <a:pt x="2101" y="1861"/>
                  </a:cubicBezTo>
                  <a:cubicBezTo>
                    <a:pt x="2258" y="1861"/>
                    <a:pt x="2417" y="1814"/>
                    <a:pt x="2555" y="1722"/>
                  </a:cubicBezTo>
                  <a:lnTo>
                    <a:pt x="3908" y="434"/>
                  </a:lnTo>
                  <a:close/>
                  <a:moveTo>
                    <a:pt x="541" y="1"/>
                  </a:moveTo>
                  <a:cubicBezTo>
                    <a:pt x="243" y="1"/>
                    <a:pt x="0" y="243"/>
                    <a:pt x="0" y="542"/>
                  </a:cubicBezTo>
                  <a:lnTo>
                    <a:pt x="0" y="2371"/>
                  </a:lnTo>
                  <a:cubicBezTo>
                    <a:pt x="0" y="2669"/>
                    <a:pt x="243" y="2912"/>
                    <a:pt x="541" y="2912"/>
                  </a:cubicBezTo>
                  <a:lnTo>
                    <a:pt x="3658" y="2912"/>
                  </a:lnTo>
                  <a:cubicBezTo>
                    <a:pt x="3957" y="2912"/>
                    <a:pt x="4199" y="2669"/>
                    <a:pt x="4199" y="2371"/>
                  </a:cubicBezTo>
                  <a:lnTo>
                    <a:pt x="4199" y="542"/>
                  </a:lnTo>
                  <a:cubicBezTo>
                    <a:pt x="4202" y="245"/>
                    <a:pt x="3959" y="1"/>
                    <a:pt x="3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 rot="9699406">
              <a:off x="10286134" y="2929189"/>
              <a:ext cx="68033" cy="19407"/>
            </a:xfrm>
            <a:custGeom>
              <a:avLst/>
              <a:gdLst/>
              <a:ahLst/>
              <a:cxnLst/>
              <a:rect l="l" t="t" r="r" b="b"/>
              <a:pathLst>
                <a:path w="950" h="271" fill="none" extrusionOk="0">
                  <a:moveTo>
                    <a:pt x="1" y="1"/>
                  </a:moveTo>
                  <a:cubicBezTo>
                    <a:pt x="1" y="1"/>
                    <a:pt x="530" y="270"/>
                    <a:pt x="950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 rot="10800000">
              <a:off x="10427350" y="2914675"/>
              <a:ext cx="57501" cy="16300"/>
            </a:xfrm>
            <a:custGeom>
              <a:avLst/>
              <a:gdLst/>
              <a:ahLst/>
              <a:cxnLst/>
              <a:rect l="l" t="t" r="r" b="b"/>
              <a:pathLst>
                <a:path w="950" h="271" fill="none" extrusionOk="0">
                  <a:moveTo>
                    <a:pt x="1" y="1"/>
                  </a:moveTo>
                  <a:cubicBezTo>
                    <a:pt x="1" y="1"/>
                    <a:pt x="530" y="270"/>
                    <a:pt x="950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" name="Google Shape;1077;p48"/>
          <p:cNvGrpSpPr/>
          <p:nvPr/>
        </p:nvGrpSpPr>
        <p:grpSpPr>
          <a:xfrm>
            <a:off x="335842" y="2523386"/>
            <a:ext cx="1101785" cy="774514"/>
            <a:chOff x="327492" y="2481661"/>
            <a:chExt cx="1101785" cy="774514"/>
          </a:xfrm>
        </p:grpSpPr>
        <p:sp>
          <p:nvSpPr>
            <p:cNvPr id="1078" name="Google Shape;1078;p48"/>
            <p:cNvSpPr/>
            <p:nvPr/>
          </p:nvSpPr>
          <p:spPr>
            <a:xfrm>
              <a:off x="1183503" y="2760428"/>
              <a:ext cx="245774" cy="213999"/>
            </a:xfrm>
            <a:custGeom>
              <a:avLst/>
              <a:gdLst/>
              <a:ahLst/>
              <a:cxnLst/>
              <a:rect l="l" t="t" r="r" b="b"/>
              <a:pathLst>
                <a:path w="6958" h="6058" extrusionOk="0">
                  <a:moveTo>
                    <a:pt x="3903" y="1"/>
                  </a:moveTo>
                  <a:cubicBezTo>
                    <a:pt x="3640" y="1"/>
                    <a:pt x="3429" y="195"/>
                    <a:pt x="3429" y="435"/>
                  </a:cubicBezTo>
                  <a:lnTo>
                    <a:pt x="3429" y="898"/>
                  </a:lnTo>
                  <a:cubicBezTo>
                    <a:pt x="3304" y="2429"/>
                    <a:pt x="2141" y="2828"/>
                    <a:pt x="2141" y="2828"/>
                  </a:cubicBezTo>
                  <a:lnTo>
                    <a:pt x="2141" y="2396"/>
                  </a:lnTo>
                  <a:lnTo>
                    <a:pt x="0" y="2396"/>
                  </a:lnTo>
                  <a:lnTo>
                    <a:pt x="0" y="6058"/>
                  </a:lnTo>
                  <a:lnTo>
                    <a:pt x="2141" y="6058"/>
                  </a:lnTo>
                  <a:lnTo>
                    <a:pt x="2141" y="5594"/>
                  </a:lnTo>
                  <a:cubicBezTo>
                    <a:pt x="2141" y="5594"/>
                    <a:pt x="2633" y="5935"/>
                    <a:pt x="4016" y="5954"/>
                  </a:cubicBezTo>
                  <a:cubicBezTo>
                    <a:pt x="4083" y="5985"/>
                    <a:pt x="4155" y="6006"/>
                    <a:pt x="4233" y="6006"/>
                  </a:cubicBezTo>
                  <a:lnTo>
                    <a:pt x="5862" y="6006"/>
                  </a:lnTo>
                  <a:cubicBezTo>
                    <a:pt x="6136" y="6006"/>
                    <a:pt x="6358" y="5782"/>
                    <a:pt x="6358" y="5508"/>
                  </a:cubicBezTo>
                  <a:cubicBezTo>
                    <a:pt x="6358" y="5335"/>
                    <a:pt x="6269" y="5183"/>
                    <a:pt x="6136" y="5094"/>
                  </a:cubicBezTo>
                  <a:cubicBezTo>
                    <a:pt x="6375" y="5057"/>
                    <a:pt x="6558" y="4853"/>
                    <a:pt x="6558" y="4605"/>
                  </a:cubicBezTo>
                  <a:cubicBezTo>
                    <a:pt x="6558" y="4433"/>
                    <a:pt x="6470" y="4281"/>
                    <a:pt x="6336" y="4192"/>
                  </a:cubicBezTo>
                  <a:cubicBezTo>
                    <a:pt x="6575" y="4154"/>
                    <a:pt x="6759" y="3951"/>
                    <a:pt x="6759" y="3702"/>
                  </a:cubicBezTo>
                  <a:cubicBezTo>
                    <a:pt x="6759" y="3530"/>
                    <a:pt x="6670" y="3378"/>
                    <a:pt x="6536" y="3287"/>
                  </a:cubicBezTo>
                  <a:cubicBezTo>
                    <a:pt x="6772" y="3252"/>
                    <a:pt x="6957" y="3049"/>
                    <a:pt x="6957" y="2800"/>
                  </a:cubicBezTo>
                  <a:cubicBezTo>
                    <a:pt x="6957" y="2525"/>
                    <a:pt x="6735" y="2301"/>
                    <a:pt x="6461" y="2301"/>
                  </a:cubicBezTo>
                  <a:lnTo>
                    <a:pt x="4831" y="2301"/>
                  </a:lnTo>
                  <a:cubicBezTo>
                    <a:pt x="4756" y="2301"/>
                    <a:pt x="4683" y="2321"/>
                    <a:pt x="4618" y="2352"/>
                  </a:cubicBezTo>
                  <a:lnTo>
                    <a:pt x="4284" y="2352"/>
                  </a:lnTo>
                  <a:cubicBezTo>
                    <a:pt x="4514" y="1683"/>
                    <a:pt x="4379" y="435"/>
                    <a:pt x="4379" y="435"/>
                  </a:cubicBezTo>
                  <a:cubicBezTo>
                    <a:pt x="4379" y="195"/>
                    <a:pt x="4166" y="1"/>
                    <a:pt x="39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9" name="Google Shape;1079;p48"/>
            <p:cNvGrpSpPr/>
            <p:nvPr/>
          </p:nvGrpSpPr>
          <p:grpSpPr>
            <a:xfrm rot="-935467">
              <a:off x="376833" y="2757945"/>
              <a:ext cx="512791" cy="437365"/>
              <a:chOff x="1680400" y="948625"/>
              <a:chExt cx="211775" cy="180625"/>
            </a:xfrm>
          </p:grpSpPr>
          <p:sp>
            <p:nvSpPr>
              <p:cNvPr id="1080" name="Google Shape;1080;p48"/>
              <p:cNvSpPr/>
              <p:nvPr/>
            </p:nvSpPr>
            <p:spPr>
              <a:xfrm>
                <a:off x="1680400" y="948700"/>
                <a:ext cx="211725" cy="180550"/>
              </a:xfrm>
              <a:custGeom>
                <a:avLst/>
                <a:gdLst/>
                <a:ahLst/>
                <a:cxnLst/>
                <a:rect l="l" t="t" r="r" b="b"/>
                <a:pathLst>
                  <a:path w="8469" h="7222" extrusionOk="0">
                    <a:moveTo>
                      <a:pt x="7855" y="0"/>
                    </a:moveTo>
                    <a:cubicBezTo>
                      <a:pt x="7855" y="0"/>
                      <a:pt x="8235" y="1897"/>
                      <a:pt x="2466" y="1897"/>
                    </a:cubicBezTo>
                    <a:cubicBezTo>
                      <a:pt x="1977" y="1897"/>
                      <a:pt x="1444" y="1883"/>
                      <a:pt x="863" y="1853"/>
                    </a:cubicBezTo>
                    <a:lnTo>
                      <a:pt x="16" y="2679"/>
                    </a:lnTo>
                    <a:lnTo>
                      <a:pt x="1" y="3859"/>
                    </a:lnTo>
                    <a:lnTo>
                      <a:pt x="826" y="4709"/>
                    </a:lnTo>
                    <a:cubicBezTo>
                      <a:pt x="948" y="4704"/>
                      <a:pt x="1070" y="4703"/>
                      <a:pt x="1188" y="4701"/>
                    </a:cubicBezTo>
                    <a:lnTo>
                      <a:pt x="2270" y="7192"/>
                    </a:lnTo>
                    <a:cubicBezTo>
                      <a:pt x="2270" y="7192"/>
                      <a:pt x="2419" y="7222"/>
                      <a:pt x="2619" y="7222"/>
                    </a:cubicBezTo>
                    <a:cubicBezTo>
                      <a:pt x="2892" y="7222"/>
                      <a:pt x="3263" y="7166"/>
                      <a:pt x="3487" y="6903"/>
                    </a:cubicBezTo>
                    <a:lnTo>
                      <a:pt x="3124" y="4732"/>
                    </a:lnTo>
                    <a:lnTo>
                      <a:pt x="3124" y="4732"/>
                    </a:lnTo>
                    <a:cubicBezTo>
                      <a:pt x="8162" y="5005"/>
                      <a:pt x="7770" y="6735"/>
                      <a:pt x="7770" y="6735"/>
                    </a:cubicBezTo>
                    <a:lnTo>
                      <a:pt x="8383" y="6743"/>
                    </a:lnTo>
                    <a:lnTo>
                      <a:pt x="8469" y="5"/>
                    </a:lnTo>
                    <a:lnTo>
                      <a:pt x="78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8"/>
              <p:cNvSpPr/>
              <p:nvPr/>
            </p:nvSpPr>
            <p:spPr>
              <a:xfrm>
                <a:off x="1680400" y="995025"/>
                <a:ext cx="77300" cy="71875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2875" extrusionOk="0">
                    <a:moveTo>
                      <a:pt x="863" y="0"/>
                    </a:moveTo>
                    <a:lnTo>
                      <a:pt x="16" y="826"/>
                    </a:lnTo>
                    <a:lnTo>
                      <a:pt x="1" y="2006"/>
                    </a:lnTo>
                    <a:lnTo>
                      <a:pt x="826" y="2856"/>
                    </a:lnTo>
                    <a:cubicBezTo>
                      <a:pt x="1133" y="2848"/>
                      <a:pt x="1426" y="2844"/>
                      <a:pt x="1706" y="2844"/>
                    </a:cubicBezTo>
                    <a:cubicBezTo>
                      <a:pt x="2193" y="2844"/>
                      <a:pt x="2641" y="2855"/>
                      <a:pt x="3055" y="2875"/>
                    </a:cubicBezTo>
                    <a:lnTo>
                      <a:pt x="3092" y="35"/>
                    </a:lnTo>
                    <a:lnTo>
                      <a:pt x="3092" y="35"/>
                    </a:lnTo>
                    <a:cubicBezTo>
                      <a:pt x="2889" y="40"/>
                      <a:pt x="2679" y="43"/>
                      <a:pt x="2459" y="43"/>
                    </a:cubicBezTo>
                    <a:cubicBezTo>
                      <a:pt x="1972" y="43"/>
                      <a:pt x="1442" y="29"/>
                      <a:pt x="8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48"/>
              <p:cNvSpPr/>
              <p:nvPr/>
            </p:nvSpPr>
            <p:spPr>
              <a:xfrm>
                <a:off x="1874675" y="948625"/>
                <a:ext cx="17500" cy="16865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746" extrusionOk="0">
                    <a:moveTo>
                      <a:pt x="87" y="0"/>
                    </a:moveTo>
                    <a:cubicBezTo>
                      <a:pt x="84" y="3"/>
                      <a:pt x="96" y="67"/>
                      <a:pt x="82" y="171"/>
                    </a:cubicBezTo>
                    <a:lnTo>
                      <a:pt x="2" y="6571"/>
                    </a:lnTo>
                    <a:cubicBezTo>
                      <a:pt x="16" y="6676"/>
                      <a:pt x="1" y="6738"/>
                      <a:pt x="1" y="6738"/>
                    </a:cubicBezTo>
                    <a:lnTo>
                      <a:pt x="615" y="6746"/>
                    </a:lnTo>
                    <a:lnTo>
                      <a:pt x="699" y="8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83" name="Google Shape;1083;p48"/>
            <p:cNvSpPr/>
            <p:nvPr/>
          </p:nvSpPr>
          <p:spPr>
            <a:xfrm>
              <a:off x="894787" y="2481661"/>
              <a:ext cx="180268" cy="180199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934929" y="2850874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1183502" y="2571752"/>
              <a:ext cx="140104" cy="140038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6" name="Google Shape;1086;p48">
            <a:hlinkClick r:id="" action="ppaction://hlinkshowjump?jump=nextslide"/>
          </p:cNvPr>
          <p:cNvSpPr/>
          <p:nvPr/>
        </p:nvSpPr>
        <p:spPr>
          <a:xfrm>
            <a:off x="850702" y="460850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48">
            <a:hlinkClick r:id="" action="ppaction://hlinkshowjump?jump=nextslide"/>
          </p:cNvPr>
          <p:cNvSpPr/>
          <p:nvPr/>
        </p:nvSpPr>
        <p:spPr>
          <a:xfrm>
            <a:off x="925738" y="4700727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48">
            <a:hlinkClick r:id="" action="ppaction://hlinkshowjump?jump=previousslide"/>
          </p:cNvPr>
          <p:cNvSpPr/>
          <p:nvPr/>
        </p:nvSpPr>
        <p:spPr>
          <a:xfrm>
            <a:off x="422198" y="4608530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48">
            <a:hlinkClick r:id="" action="ppaction://hlinkshowjump?jump=previousslide"/>
          </p:cNvPr>
          <p:cNvSpPr/>
          <p:nvPr/>
        </p:nvSpPr>
        <p:spPr>
          <a:xfrm flipH="1">
            <a:off x="494354" y="4700744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48"/>
          <p:cNvSpPr txBox="1">
            <a:spLocks noGrp="1"/>
          </p:cNvSpPr>
          <p:nvPr>
            <p:ph type="subTitle" idx="4294967295"/>
          </p:nvPr>
        </p:nvSpPr>
        <p:spPr>
          <a:xfrm>
            <a:off x="1835500" y="2867603"/>
            <a:ext cx="2219400" cy="13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ts val="358"/>
              <a:buFont typeface="Arial"/>
              <a:buNone/>
            </a:pPr>
            <a:r>
              <a:rPr lang="pl" sz="2252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rPr>
              <a:t>Seriously Depressed Developers</a:t>
            </a:r>
            <a:endParaRPr sz="2285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1" name="Google Shape;511;p38"/>
          <p:cNvGrpSpPr/>
          <p:nvPr/>
        </p:nvGrpSpPr>
        <p:grpSpPr>
          <a:xfrm>
            <a:off x="706601" y="58194"/>
            <a:ext cx="4336372" cy="6285346"/>
            <a:chOff x="706601" y="23674"/>
            <a:chExt cx="4336372" cy="6285346"/>
          </a:xfrm>
        </p:grpSpPr>
        <p:grpSp>
          <p:nvGrpSpPr>
            <p:cNvPr id="512" name="Google Shape;512;p38"/>
            <p:cNvGrpSpPr/>
            <p:nvPr/>
          </p:nvGrpSpPr>
          <p:grpSpPr>
            <a:xfrm>
              <a:off x="706601" y="676190"/>
              <a:ext cx="2334745" cy="5483832"/>
              <a:chOff x="-4034399" y="822890"/>
              <a:chExt cx="2334745" cy="5483832"/>
            </a:xfrm>
          </p:grpSpPr>
          <p:sp>
            <p:nvSpPr>
              <p:cNvPr id="513" name="Google Shape;513;p38"/>
              <p:cNvSpPr/>
              <p:nvPr/>
            </p:nvSpPr>
            <p:spPr>
              <a:xfrm>
                <a:off x="-4034399" y="822890"/>
                <a:ext cx="1787319" cy="1430707"/>
              </a:xfrm>
              <a:custGeom>
                <a:avLst/>
                <a:gdLst/>
                <a:ahLst/>
                <a:cxnLst/>
                <a:rect l="l" t="t" r="r" b="b"/>
                <a:pathLst>
                  <a:path w="18532" h="14522" extrusionOk="0">
                    <a:moveTo>
                      <a:pt x="12559" y="1"/>
                    </a:moveTo>
                    <a:cubicBezTo>
                      <a:pt x="11915" y="1"/>
                      <a:pt x="10706" y="307"/>
                      <a:pt x="10367" y="2520"/>
                    </a:cubicBezTo>
                    <a:cubicBezTo>
                      <a:pt x="9899" y="5581"/>
                      <a:pt x="8952" y="4567"/>
                      <a:pt x="6904" y="5064"/>
                    </a:cubicBezTo>
                    <a:cubicBezTo>
                      <a:pt x="3644" y="5855"/>
                      <a:pt x="1" y="7457"/>
                      <a:pt x="82" y="11090"/>
                    </a:cubicBezTo>
                    <a:lnTo>
                      <a:pt x="1060" y="11625"/>
                    </a:lnTo>
                    <a:cubicBezTo>
                      <a:pt x="1267" y="11010"/>
                      <a:pt x="1656" y="10215"/>
                      <a:pt x="2374" y="9720"/>
                    </a:cubicBezTo>
                    <a:lnTo>
                      <a:pt x="2374" y="9720"/>
                    </a:lnTo>
                    <a:cubicBezTo>
                      <a:pt x="2374" y="9720"/>
                      <a:pt x="2103" y="10943"/>
                      <a:pt x="2097" y="12193"/>
                    </a:cubicBezTo>
                    <a:lnTo>
                      <a:pt x="6351" y="14522"/>
                    </a:lnTo>
                    <a:cubicBezTo>
                      <a:pt x="6351" y="14522"/>
                      <a:pt x="6996" y="11011"/>
                      <a:pt x="9978" y="11011"/>
                    </a:cubicBezTo>
                    <a:cubicBezTo>
                      <a:pt x="10086" y="11011"/>
                      <a:pt x="10196" y="11015"/>
                      <a:pt x="10310" y="11025"/>
                    </a:cubicBezTo>
                    <a:cubicBezTo>
                      <a:pt x="10455" y="11037"/>
                      <a:pt x="10598" y="11043"/>
                      <a:pt x="10737" y="11043"/>
                    </a:cubicBezTo>
                    <a:cubicBezTo>
                      <a:pt x="12186" y="11043"/>
                      <a:pt x="13283" y="10395"/>
                      <a:pt x="14048" y="9412"/>
                    </a:cubicBezTo>
                    <a:cubicBezTo>
                      <a:pt x="18531" y="7600"/>
                      <a:pt x="15599" y="5472"/>
                      <a:pt x="16234" y="4692"/>
                    </a:cubicBezTo>
                    <a:cubicBezTo>
                      <a:pt x="17912" y="2628"/>
                      <a:pt x="17900" y="1116"/>
                      <a:pt x="16914" y="427"/>
                    </a:cubicBezTo>
                    <a:cubicBezTo>
                      <a:pt x="16515" y="147"/>
                      <a:pt x="16050" y="50"/>
                      <a:pt x="15597" y="50"/>
                    </a:cubicBezTo>
                    <a:cubicBezTo>
                      <a:pt x="14871" y="50"/>
                      <a:pt x="14174" y="300"/>
                      <a:pt x="13825" y="447"/>
                    </a:cubicBezTo>
                    <a:cubicBezTo>
                      <a:pt x="13358" y="106"/>
                      <a:pt x="12971" y="46"/>
                      <a:pt x="12971" y="46"/>
                    </a:cubicBezTo>
                    <a:cubicBezTo>
                      <a:pt x="12971" y="46"/>
                      <a:pt x="12807" y="1"/>
                      <a:pt x="125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8"/>
              <p:cNvSpPr/>
              <p:nvPr/>
            </p:nvSpPr>
            <p:spPr>
              <a:xfrm>
                <a:off x="-3557959" y="3678655"/>
                <a:ext cx="1573500" cy="667374"/>
              </a:xfrm>
              <a:custGeom>
                <a:avLst/>
                <a:gdLst/>
                <a:ahLst/>
                <a:cxnLst/>
                <a:rect l="l" t="t" r="r" b="b"/>
                <a:pathLst>
                  <a:path w="16315" h="6774" extrusionOk="0">
                    <a:moveTo>
                      <a:pt x="14307" y="1"/>
                    </a:moveTo>
                    <a:cubicBezTo>
                      <a:pt x="6001" y="1"/>
                      <a:pt x="0" y="5260"/>
                      <a:pt x="0" y="5260"/>
                    </a:cubicBezTo>
                    <a:cubicBezTo>
                      <a:pt x="322" y="6342"/>
                      <a:pt x="1183" y="6773"/>
                      <a:pt x="2353" y="6773"/>
                    </a:cubicBezTo>
                    <a:cubicBezTo>
                      <a:pt x="6953" y="6773"/>
                      <a:pt x="16315" y="104"/>
                      <a:pt x="16315" y="104"/>
                    </a:cubicBezTo>
                    <a:cubicBezTo>
                      <a:pt x="15632" y="34"/>
                      <a:pt x="14962" y="1"/>
                      <a:pt x="143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8"/>
              <p:cNvSpPr/>
              <p:nvPr/>
            </p:nvSpPr>
            <p:spPr>
              <a:xfrm>
                <a:off x="-3031849" y="3090083"/>
                <a:ext cx="1332195" cy="2559648"/>
              </a:xfrm>
              <a:custGeom>
                <a:avLst/>
                <a:gdLst/>
                <a:ahLst/>
                <a:cxnLst/>
                <a:rect l="l" t="t" r="r" b="b"/>
                <a:pathLst>
                  <a:path w="13813" h="25981" extrusionOk="0">
                    <a:moveTo>
                      <a:pt x="7640" y="1"/>
                    </a:moveTo>
                    <a:cubicBezTo>
                      <a:pt x="5141" y="1"/>
                      <a:pt x="1" y="3828"/>
                      <a:pt x="1" y="3828"/>
                    </a:cubicBezTo>
                    <a:lnTo>
                      <a:pt x="8784" y="15184"/>
                    </a:lnTo>
                    <a:cubicBezTo>
                      <a:pt x="8784" y="15184"/>
                      <a:pt x="6984" y="16485"/>
                      <a:pt x="5764" y="18887"/>
                    </a:cubicBezTo>
                    <a:cubicBezTo>
                      <a:pt x="4546" y="21287"/>
                      <a:pt x="2494" y="23622"/>
                      <a:pt x="2494" y="23622"/>
                    </a:cubicBezTo>
                    <a:lnTo>
                      <a:pt x="4420" y="25980"/>
                    </a:lnTo>
                    <a:cubicBezTo>
                      <a:pt x="4420" y="25980"/>
                      <a:pt x="13798" y="16633"/>
                      <a:pt x="13805" y="15178"/>
                    </a:cubicBezTo>
                    <a:cubicBezTo>
                      <a:pt x="13813" y="13541"/>
                      <a:pt x="7748" y="3"/>
                      <a:pt x="7748" y="3"/>
                    </a:cubicBezTo>
                    <a:cubicBezTo>
                      <a:pt x="7712" y="1"/>
                      <a:pt x="7676" y="1"/>
                      <a:pt x="7640" y="1"/>
                    </a:cubicBezTo>
                    <a:close/>
                  </a:path>
                </a:pathLst>
              </a:custGeom>
              <a:solidFill>
                <a:srgbClr val="ED70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8"/>
              <p:cNvSpPr/>
              <p:nvPr/>
            </p:nvSpPr>
            <p:spPr>
              <a:xfrm>
                <a:off x="-3101579" y="5417276"/>
                <a:ext cx="728642" cy="889044"/>
              </a:xfrm>
              <a:custGeom>
                <a:avLst/>
                <a:gdLst/>
                <a:ahLst/>
                <a:cxnLst/>
                <a:rect l="l" t="t" r="r" b="b"/>
                <a:pathLst>
                  <a:path w="7555" h="9024" extrusionOk="0">
                    <a:moveTo>
                      <a:pt x="3217" y="1"/>
                    </a:moveTo>
                    <a:lnTo>
                      <a:pt x="0" y="2319"/>
                    </a:lnTo>
                    <a:lnTo>
                      <a:pt x="732" y="3179"/>
                    </a:lnTo>
                    <a:cubicBezTo>
                      <a:pt x="1143" y="3055"/>
                      <a:pt x="1465" y="3026"/>
                      <a:pt x="1678" y="3026"/>
                    </a:cubicBezTo>
                    <a:cubicBezTo>
                      <a:pt x="1872" y="3026"/>
                      <a:pt x="1976" y="3050"/>
                      <a:pt x="1976" y="3050"/>
                    </a:cubicBezTo>
                    <a:lnTo>
                      <a:pt x="2440" y="5188"/>
                    </a:lnTo>
                    <a:lnTo>
                      <a:pt x="5702" y="9023"/>
                    </a:lnTo>
                    <a:cubicBezTo>
                      <a:pt x="5702" y="9023"/>
                      <a:pt x="7272" y="8295"/>
                      <a:pt x="6317" y="6916"/>
                    </a:cubicBezTo>
                    <a:cubicBezTo>
                      <a:pt x="5671" y="5984"/>
                      <a:pt x="5545" y="4171"/>
                      <a:pt x="6308" y="3390"/>
                    </a:cubicBezTo>
                    <a:cubicBezTo>
                      <a:pt x="6768" y="2920"/>
                      <a:pt x="7555" y="2355"/>
                      <a:pt x="7555" y="2355"/>
                    </a:cubicBezTo>
                    <a:lnTo>
                      <a:pt x="5402" y="250"/>
                    </a:lnTo>
                    <a:lnTo>
                      <a:pt x="4534" y="1371"/>
                    </a:lnTo>
                    <a:lnTo>
                      <a:pt x="32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8"/>
              <p:cNvSpPr/>
              <p:nvPr/>
            </p:nvSpPr>
            <p:spPr>
              <a:xfrm>
                <a:off x="-2624367" y="5714419"/>
                <a:ext cx="167139" cy="234084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76" fill="none" extrusionOk="0">
                    <a:moveTo>
                      <a:pt x="1" y="0"/>
                    </a:moveTo>
                    <a:lnTo>
                      <a:pt x="1732" y="1059"/>
                    </a:lnTo>
                    <a:lnTo>
                      <a:pt x="70" y="1204"/>
                    </a:lnTo>
                    <a:lnTo>
                      <a:pt x="1424" y="2371"/>
                    </a:lnTo>
                    <a:lnTo>
                      <a:pt x="15" y="2375"/>
                    </a:lnTo>
                  </a:path>
                </a:pathLst>
              </a:custGeom>
              <a:noFill/>
              <a:ln w="175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8"/>
              <p:cNvSpPr/>
              <p:nvPr/>
            </p:nvSpPr>
            <p:spPr>
              <a:xfrm>
                <a:off x="-3003494" y="5573434"/>
                <a:ext cx="497174" cy="705502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7161" fill="none" extrusionOk="0">
                    <a:moveTo>
                      <a:pt x="0" y="1"/>
                    </a:moveTo>
                    <a:lnTo>
                      <a:pt x="2242" y="2405"/>
                    </a:lnTo>
                    <a:cubicBezTo>
                      <a:pt x="2242" y="2405"/>
                      <a:pt x="1991" y="3213"/>
                      <a:pt x="2326" y="3836"/>
                    </a:cubicBezTo>
                    <a:cubicBezTo>
                      <a:pt x="2660" y="4458"/>
                      <a:pt x="5155" y="7161"/>
                      <a:pt x="5155" y="7161"/>
                    </a:cubicBezTo>
                  </a:path>
                </a:pathLst>
              </a:custGeom>
              <a:noFill/>
              <a:ln w="175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8"/>
              <p:cNvSpPr/>
              <p:nvPr/>
            </p:nvSpPr>
            <p:spPr>
              <a:xfrm>
                <a:off x="-3253287" y="3137768"/>
                <a:ext cx="777443" cy="2779249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8210" extrusionOk="0">
                    <a:moveTo>
                      <a:pt x="1229" y="1"/>
                    </a:moveTo>
                    <a:lnTo>
                      <a:pt x="1229" y="2"/>
                    </a:lnTo>
                    <a:lnTo>
                      <a:pt x="1229" y="2"/>
                    </a:lnTo>
                    <a:cubicBezTo>
                      <a:pt x="1229" y="1"/>
                      <a:pt x="1229" y="1"/>
                      <a:pt x="1229" y="1"/>
                    </a:cubicBezTo>
                    <a:close/>
                    <a:moveTo>
                      <a:pt x="1229" y="2"/>
                    </a:moveTo>
                    <a:cubicBezTo>
                      <a:pt x="1235" y="124"/>
                      <a:pt x="1582" y="7651"/>
                      <a:pt x="793" y="10249"/>
                    </a:cubicBezTo>
                    <a:cubicBezTo>
                      <a:pt x="0" y="12869"/>
                      <a:pt x="570" y="28209"/>
                      <a:pt x="570" y="28209"/>
                    </a:cubicBezTo>
                    <a:lnTo>
                      <a:pt x="3331" y="28080"/>
                    </a:lnTo>
                    <a:cubicBezTo>
                      <a:pt x="3331" y="28080"/>
                      <a:pt x="6089" y="14723"/>
                      <a:pt x="6428" y="11342"/>
                    </a:cubicBezTo>
                    <a:cubicBezTo>
                      <a:pt x="6766" y="7957"/>
                      <a:pt x="8060" y="2"/>
                      <a:pt x="8060" y="2"/>
                    </a:cubicBezTo>
                    <a:close/>
                  </a:path>
                </a:pathLst>
              </a:custGeom>
              <a:solidFill>
                <a:srgbClr val="FF9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8"/>
              <p:cNvSpPr/>
              <p:nvPr/>
            </p:nvSpPr>
            <p:spPr>
              <a:xfrm>
                <a:off x="-3229176" y="5741710"/>
                <a:ext cx="893466" cy="565012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5735" extrusionOk="0">
                    <a:moveTo>
                      <a:pt x="4923" y="0"/>
                    </a:moveTo>
                    <a:lnTo>
                      <a:pt x="1922" y="278"/>
                    </a:lnTo>
                    <a:lnTo>
                      <a:pt x="2214" y="1665"/>
                    </a:lnTo>
                    <a:lnTo>
                      <a:pt x="320" y="1779"/>
                    </a:lnTo>
                    <a:lnTo>
                      <a:pt x="1" y="5735"/>
                    </a:lnTo>
                    <a:lnTo>
                      <a:pt x="1130" y="5735"/>
                    </a:lnTo>
                    <a:cubicBezTo>
                      <a:pt x="1458" y="4984"/>
                      <a:pt x="1839" y="4706"/>
                      <a:pt x="1839" y="4706"/>
                    </a:cubicBezTo>
                    <a:lnTo>
                      <a:pt x="3768" y="5735"/>
                    </a:lnTo>
                    <a:lnTo>
                      <a:pt x="8802" y="5735"/>
                    </a:lnTo>
                    <a:cubicBezTo>
                      <a:pt x="8802" y="5735"/>
                      <a:pt x="9263" y="4065"/>
                      <a:pt x="7595" y="3899"/>
                    </a:cubicBezTo>
                    <a:cubicBezTo>
                      <a:pt x="6467" y="3788"/>
                      <a:pt x="5004" y="2710"/>
                      <a:pt x="4903" y="1622"/>
                    </a:cubicBezTo>
                    <a:cubicBezTo>
                      <a:pt x="4844" y="967"/>
                      <a:pt x="4923" y="0"/>
                      <a:pt x="49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8"/>
              <p:cNvSpPr/>
              <p:nvPr/>
            </p:nvSpPr>
            <p:spPr>
              <a:xfrm>
                <a:off x="-2868856" y="5916981"/>
                <a:ext cx="263295" cy="213000"/>
              </a:xfrm>
              <a:custGeom>
                <a:avLst/>
                <a:gdLst/>
                <a:ahLst/>
                <a:cxnLst/>
                <a:rect l="l" t="t" r="r" b="b"/>
                <a:pathLst>
                  <a:path w="2730" h="2162" fill="none" extrusionOk="0">
                    <a:moveTo>
                      <a:pt x="1" y="635"/>
                    </a:moveTo>
                    <a:lnTo>
                      <a:pt x="1929" y="0"/>
                    </a:lnTo>
                    <a:lnTo>
                      <a:pt x="964" y="1361"/>
                    </a:lnTo>
                    <a:lnTo>
                      <a:pt x="2730" y="1087"/>
                    </a:lnTo>
                    <a:lnTo>
                      <a:pt x="1820" y="2162"/>
                    </a:lnTo>
                  </a:path>
                </a:pathLst>
              </a:custGeom>
              <a:noFill/>
              <a:ln w="175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8"/>
              <p:cNvSpPr/>
              <p:nvPr/>
            </p:nvSpPr>
            <p:spPr>
              <a:xfrm>
                <a:off x="-3219435" y="6168606"/>
                <a:ext cx="848234" cy="99604"/>
              </a:xfrm>
              <a:custGeom>
                <a:avLst/>
                <a:gdLst/>
                <a:ahLst/>
                <a:cxnLst/>
                <a:rect l="l" t="t" r="r" b="b"/>
                <a:pathLst>
                  <a:path w="8795" h="1011" fill="none" extrusionOk="0">
                    <a:moveTo>
                      <a:pt x="1" y="149"/>
                    </a:moveTo>
                    <a:lnTo>
                      <a:pt x="3284" y="1"/>
                    </a:lnTo>
                    <a:cubicBezTo>
                      <a:pt x="3284" y="1"/>
                      <a:pt x="3739" y="714"/>
                      <a:pt x="4429" y="862"/>
                    </a:cubicBezTo>
                    <a:cubicBezTo>
                      <a:pt x="5120" y="1010"/>
                      <a:pt x="8795" y="862"/>
                      <a:pt x="8795" y="862"/>
                    </a:cubicBezTo>
                  </a:path>
                </a:pathLst>
              </a:custGeom>
              <a:noFill/>
              <a:ln w="175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8"/>
              <p:cNvSpPr/>
              <p:nvPr/>
            </p:nvSpPr>
            <p:spPr>
              <a:xfrm>
                <a:off x="-3420427" y="2477669"/>
                <a:ext cx="299462" cy="148568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1508" extrusionOk="0">
                    <a:moveTo>
                      <a:pt x="772" y="0"/>
                    </a:moveTo>
                    <a:cubicBezTo>
                      <a:pt x="537" y="0"/>
                      <a:pt x="280" y="24"/>
                      <a:pt x="0" y="77"/>
                    </a:cubicBezTo>
                    <a:cubicBezTo>
                      <a:pt x="0" y="77"/>
                      <a:pt x="258" y="1508"/>
                      <a:pt x="2267" y="1508"/>
                    </a:cubicBezTo>
                    <a:cubicBezTo>
                      <a:pt x="2518" y="1508"/>
                      <a:pt x="2796" y="1485"/>
                      <a:pt x="3105" y="1435"/>
                    </a:cubicBezTo>
                    <a:cubicBezTo>
                      <a:pt x="3105" y="1435"/>
                      <a:pt x="2603" y="0"/>
                      <a:pt x="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8"/>
              <p:cNvSpPr/>
              <p:nvPr/>
            </p:nvSpPr>
            <p:spPr>
              <a:xfrm>
                <a:off x="-3391687" y="2434516"/>
                <a:ext cx="285574" cy="748062"/>
              </a:xfrm>
              <a:custGeom>
                <a:avLst/>
                <a:gdLst/>
                <a:ahLst/>
                <a:cxnLst/>
                <a:rect l="l" t="t" r="r" b="b"/>
                <a:pathLst>
                  <a:path w="2961" h="7593" extrusionOk="0">
                    <a:moveTo>
                      <a:pt x="704" y="1"/>
                    </a:moveTo>
                    <a:cubicBezTo>
                      <a:pt x="460" y="1"/>
                      <a:pt x="220" y="50"/>
                      <a:pt x="0" y="173"/>
                    </a:cubicBezTo>
                    <a:cubicBezTo>
                      <a:pt x="0" y="173"/>
                      <a:pt x="221" y="5229"/>
                      <a:pt x="657" y="6764"/>
                    </a:cubicBezTo>
                    <a:cubicBezTo>
                      <a:pt x="657" y="6764"/>
                      <a:pt x="1247" y="7593"/>
                      <a:pt x="1851" y="7593"/>
                    </a:cubicBezTo>
                    <a:cubicBezTo>
                      <a:pt x="2200" y="7593"/>
                      <a:pt x="2554" y="7316"/>
                      <a:pt x="2802" y="6444"/>
                    </a:cubicBezTo>
                    <a:cubicBezTo>
                      <a:pt x="2961" y="5888"/>
                      <a:pt x="2709" y="1461"/>
                      <a:pt x="2802" y="850"/>
                    </a:cubicBezTo>
                    <a:cubicBezTo>
                      <a:pt x="2802" y="850"/>
                      <a:pt x="1717" y="1"/>
                      <a:pt x="704" y="1"/>
                    </a:cubicBezTo>
                    <a:close/>
                  </a:path>
                </a:pathLst>
              </a:custGeom>
              <a:solidFill>
                <a:srgbClr val="FF9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8"/>
              <p:cNvSpPr/>
              <p:nvPr/>
            </p:nvSpPr>
            <p:spPr>
              <a:xfrm>
                <a:off x="-3424767" y="1462496"/>
                <a:ext cx="403429" cy="1156428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1738" extrusionOk="0">
                    <a:moveTo>
                      <a:pt x="1799" y="1"/>
                    </a:moveTo>
                    <a:cubicBezTo>
                      <a:pt x="690" y="1"/>
                      <a:pt x="339" y="1091"/>
                      <a:pt x="296" y="2339"/>
                    </a:cubicBezTo>
                    <a:cubicBezTo>
                      <a:pt x="253" y="3587"/>
                      <a:pt x="422" y="4893"/>
                      <a:pt x="505" y="5436"/>
                    </a:cubicBezTo>
                    <a:cubicBezTo>
                      <a:pt x="588" y="5978"/>
                      <a:pt x="450" y="8804"/>
                      <a:pt x="288" y="9401"/>
                    </a:cubicBezTo>
                    <a:cubicBezTo>
                      <a:pt x="127" y="10000"/>
                      <a:pt x="1" y="10107"/>
                      <a:pt x="44" y="10380"/>
                    </a:cubicBezTo>
                    <a:cubicBezTo>
                      <a:pt x="44" y="10380"/>
                      <a:pt x="55" y="10379"/>
                      <a:pt x="76" y="10379"/>
                    </a:cubicBezTo>
                    <a:cubicBezTo>
                      <a:pt x="355" y="10379"/>
                      <a:pt x="2367" y="10426"/>
                      <a:pt x="3148" y="11738"/>
                    </a:cubicBezTo>
                    <a:cubicBezTo>
                      <a:pt x="3148" y="11738"/>
                      <a:pt x="3273" y="10979"/>
                      <a:pt x="3526" y="8859"/>
                    </a:cubicBezTo>
                    <a:cubicBezTo>
                      <a:pt x="3780" y="6742"/>
                      <a:pt x="4183" y="1"/>
                      <a:pt x="17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8"/>
              <p:cNvSpPr/>
              <p:nvPr/>
            </p:nvSpPr>
            <p:spPr>
              <a:xfrm>
                <a:off x="-3401621" y="2405354"/>
                <a:ext cx="308720" cy="60688"/>
              </a:xfrm>
              <a:custGeom>
                <a:avLst/>
                <a:gdLst/>
                <a:ahLst/>
                <a:cxnLst/>
                <a:rect l="l" t="t" r="r" b="b"/>
                <a:pathLst>
                  <a:path w="3201" h="616" fill="none" extrusionOk="0">
                    <a:moveTo>
                      <a:pt x="1" y="0"/>
                    </a:moveTo>
                    <a:cubicBezTo>
                      <a:pt x="1079" y="70"/>
                      <a:pt x="2176" y="276"/>
                      <a:pt x="3200" y="616"/>
                    </a:cubicBezTo>
                  </a:path>
                </a:pathLst>
              </a:custGeom>
              <a:noFill/>
              <a:ln w="1750" cap="flat" cmpd="sng">
                <a:solidFill>
                  <a:schemeClr val="lt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8"/>
              <p:cNvSpPr/>
              <p:nvPr/>
            </p:nvSpPr>
            <p:spPr>
              <a:xfrm>
                <a:off x="-3380981" y="1954417"/>
                <a:ext cx="109176" cy="329746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3347" fill="none" extrusionOk="0">
                    <a:moveTo>
                      <a:pt x="0" y="1"/>
                    </a:moveTo>
                    <a:cubicBezTo>
                      <a:pt x="46" y="377"/>
                      <a:pt x="229" y="720"/>
                      <a:pt x="389" y="1064"/>
                    </a:cubicBezTo>
                    <a:cubicBezTo>
                      <a:pt x="727" y="1792"/>
                      <a:pt x="977" y="2558"/>
                      <a:pt x="1132" y="3347"/>
                    </a:cubicBezTo>
                    <a:cubicBezTo>
                      <a:pt x="874" y="3157"/>
                      <a:pt x="645" y="2924"/>
                      <a:pt x="464" y="2662"/>
                    </a:cubicBezTo>
                  </a:path>
                </a:pathLst>
              </a:custGeom>
              <a:noFill/>
              <a:ln w="175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8"/>
              <p:cNvSpPr/>
              <p:nvPr/>
            </p:nvSpPr>
            <p:spPr>
              <a:xfrm>
                <a:off x="-3557959" y="2271954"/>
                <a:ext cx="1573500" cy="1924982"/>
              </a:xfrm>
              <a:custGeom>
                <a:avLst/>
                <a:gdLst/>
                <a:ahLst/>
                <a:cxnLst/>
                <a:rect l="l" t="t" r="r" b="b"/>
                <a:pathLst>
                  <a:path w="16315" h="19539" extrusionOk="0">
                    <a:moveTo>
                      <a:pt x="7208" y="0"/>
                    </a:moveTo>
                    <a:cubicBezTo>
                      <a:pt x="6803" y="0"/>
                      <a:pt x="6447" y="73"/>
                      <a:pt x="6172" y="245"/>
                    </a:cubicBezTo>
                    <a:cubicBezTo>
                      <a:pt x="3471" y="1932"/>
                      <a:pt x="3144" y="5880"/>
                      <a:pt x="2233" y="8933"/>
                    </a:cubicBezTo>
                    <a:cubicBezTo>
                      <a:pt x="1701" y="10710"/>
                      <a:pt x="1382" y="11585"/>
                      <a:pt x="1065" y="13410"/>
                    </a:cubicBezTo>
                    <a:cubicBezTo>
                      <a:pt x="709" y="15453"/>
                      <a:pt x="356" y="17495"/>
                      <a:pt x="0" y="19538"/>
                    </a:cubicBezTo>
                    <a:cubicBezTo>
                      <a:pt x="1724" y="18188"/>
                      <a:pt x="4962" y="16661"/>
                      <a:pt x="8157" y="15626"/>
                    </a:cubicBezTo>
                    <a:cubicBezTo>
                      <a:pt x="9152" y="15304"/>
                      <a:pt x="13497" y="14379"/>
                      <a:pt x="16055" y="14379"/>
                    </a:cubicBezTo>
                    <a:cubicBezTo>
                      <a:pt x="16144" y="14379"/>
                      <a:pt x="16231" y="14380"/>
                      <a:pt x="16315" y="14382"/>
                    </a:cubicBezTo>
                    <a:cubicBezTo>
                      <a:pt x="15748" y="9993"/>
                      <a:pt x="13442" y="6620"/>
                      <a:pt x="13135" y="2207"/>
                    </a:cubicBezTo>
                    <a:cubicBezTo>
                      <a:pt x="13135" y="2204"/>
                      <a:pt x="9433" y="0"/>
                      <a:pt x="72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8"/>
              <p:cNvSpPr/>
              <p:nvPr/>
            </p:nvSpPr>
            <p:spPr>
              <a:xfrm>
                <a:off x="-3019407" y="2330969"/>
                <a:ext cx="331096" cy="233098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2366" fill="none" extrusionOk="0">
                    <a:moveTo>
                      <a:pt x="1" y="1491"/>
                    </a:moveTo>
                    <a:cubicBezTo>
                      <a:pt x="1" y="1491"/>
                      <a:pt x="1846" y="2365"/>
                      <a:pt x="3432" y="1"/>
                    </a:cubicBezTo>
                  </a:path>
                </a:pathLst>
              </a:custGeom>
              <a:noFill/>
              <a:ln w="175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8"/>
              <p:cNvSpPr/>
              <p:nvPr/>
            </p:nvSpPr>
            <p:spPr>
              <a:xfrm>
                <a:off x="-3520441" y="3481512"/>
                <a:ext cx="1514669" cy="494767"/>
              </a:xfrm>
              <a:custGeom>
                <a:avLst/>
                <a:gdLst/>
                <a:ahLst/>
                <a:cxnLst/>
                <a:rect l="l" t="t" r="r" b="b"/>
                <a:pathLst>
                  <a:path w="15705" h="5022" fill="none" extrusionOk="0">
                    <a:moveTo>
                      <a:pt x="1" y="5021"/>
                    </a:moveTo>
                    <a:cubicBezTo>
                      <a:pt x="1" y="5021"/>
                      <a:pt x="8789" y="0"/>
                      <a:pt x="15705" y="799"/>
                    </a:cubicBezTo>
                  </a:path>
                </a:pathLst>
              </a:custGeom>
              <a:noFill/>
              <a:ln w="1750" cap="flat" cmpd="sng">
                <a:solidFill>
                  <a:srgbClr val="FFFFFF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8"/>
              <p:cNvSpPr/>
              <p:nvPr/>
            </p:nvSpPr>
            <p:spPr>
              <a:xfrm>
                <a:off x="-3474919" y="2297570"/>
                <a:ext cx="638080" cy="1833162"/>
              </a:xfrm>
              <a:custGeom>
                <a:avLst/>
                <a:gdLst/>
                <a:ahLst/>
                <a:cxnLst/>
                <a:rect l="l" t="t" r="r" b="b"/>
                <a:pathLst>
                  <a:path w="6616" h="18607" fill="none" extrusionOk="0">
                    <a:moveTo>
                      <a:pt x="6615" y="0"/>
                    </a:moveTo>
                    <a:cubicBezTo>
                      <a:pt x="5232" y="859"/>
                      <a:pt x="4273" y="2285"/>
                      <a:pt x="3671" y="3800"/>
                    </a:cubicBezTo>
                    <a:cubicBezTo>
                      <a:pt x="3069" y="5313"/>
                      <a:pt x="2783" y="6931"/>
                      <a:pt x="2467" y="8529"/>
                    </a:cubicBezTo>
                    <a:cubicBezTo>
                      <a:pt x="1796" y="11922"/>
                      <a:pt x="973" y="15286"/>
                      <a:pt x="0" y="18607"/>
                    </a:cubicBezTo>
                  </a:path>
                </a:pathLst>
              </a:custGeom>
              <a:noFill/>
              <a:ln w="175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8"/>
              <p:cNvSpPr/>
              <p:nvPr/>
            </p:nvSpPr>
            <p:spPr>
              <a:xfrm>
                <a:off x="-2500531" y="2421708"/>
                <a:ext cx="73105" cy="537427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455" fill="none" extrusionOk="0">
                    <a:moveTo>
                      <a:pt x="512" y="0"/>
                    </a:moveTo>
                    <a:cubicBezTo>
                      <a:pt x="267" y="878"/>
                      <a:pt x="23" y="1770"/>
                      <a:pt x="11" y="2682"/>
                    </a:cubicBezTo>
                    <a:cubicBezTo>
                      <a:pt x="0" y="3652"/>
                      <a:pt x="261" y="4621"/>
                      <a:pt x="758" y="5454"/>
                    </a:cubicBezTo>
                  </a:path>
                </a:pathLst>
              </a:custGeom>
              <a:noFill/>
              <a:ln w="175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8"/>
              <p:cNvSpPr/>
              <p:nvPr/>
            </p:nvSpPr>
            <p:spPr>
              <a:xfrm>
                <a:off x="-2364157" y="1733925"/>
                <a:ext cx="539128" cy="671611"/>
              </a:xfrm>
              <a:custGeom>
                <a:avLst/>
                <a:gdLst/>
                <a:ahLst/>
                <a:cxnLst/>
                <a:rect l="l" t="t" r="r" b="b"/>
                <a:pathLst>
                  <a:path w="5590" h="6817" extrusionOk="0">
                    <a:moveTo>
                      <a:pt x="4355" y="0"/>
                    </a:moveTo>
                    <a:cubicBezTo>
                      <a:pt x="3836" y="257"/>
                      <a:pt x="515" y="3947"/>
                      <a:pt x="1" y="4283"/>
                    </a:cubicBezTo>
                    <a:cubicBezTo>
                      <a:pt x="1" y="4283"/>
                      <a:pt x="150" y="6403"/>
                      <a:pt x="1375" y="6817"/>
                    </a:cubicBezTo>
                    <a:cubicBezTo>
                      <a:pt x="1375" y="6817"/>
                      <a:pt x="4356" y="2764"/>
                      <a:pt x="5590" y="1022"/>
                    </a:cubicBezTo>
                    <a:lnTo>
                      <a:pt x="4355" y="0"/>
                    </a:lnTo>
                    <a:close/>
                  </a:path>
                </a:pathLst>
              </a:custGeom>
              <a:solidFill>
                <a:srgbClr val="FF9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8"/>
              <p:cNvSpPr/>
              <p:nvPr/>
            </p:nvSpPr>
            <p:spPr>
              <a:xfrm>
                <a:off x="-2116678" y="1400723"/>
                <a:ext cx="349999" cy="435754"/>
              </a:xfrm>
              <a:custGeom>
                <a:avLst/>
                <a:gdLst/>
                <a:ahLst/>
                <a:cxnLst/>
                <a:rect l="l" t="t" r="r" b="b"/>
                <a:pathLst>
                  <a:path w="3629" h="4423" extrusionOk="0">
                    <a:moveTo>
                      <a:pt x="1485" y="1"/>
                    </a:moveTo>
                    <a:cubicBezTo>
                      <a:pt x="1358" y="1"/>
                      <a:pt x="1137" y="807"/>
                      <a:pt x="1827" y="1474"/>
                    </a:cubicBezTo>
                    <a:cubicBezTo>
                      <a:pt x="1827" y="1474"/>
                      <a:pt x="1040" y="853"/>
                      <a:pt x="581" y="428"/>
                    </a:cubicBezTo>
                    <a:cubicBezTo>
                      <a:pt x="568" y="417"/>
                      <a:pt x="558" y="411"/>
                      <a:pt x="551" y="411"/>
                    </a:cubicBezTo>
                    <a:cubicBezTo>
                      <a:pt x="429" y="411"/>
                      <a:pt x="804" y="1674"/>
                      <a:pt x="1560" y="1786"/>
                    </a:cubicBezTo>
                    <a:cubicBezTo>
                      <a:pt x="1560" y="1786"/>
                      <a:pt x="647" y="1781"/>
                      <a:pt x="287" y="1678"/>
                    </a:cubicBezTo>
                    <a:cubicBezTo>
                      <a:pt x="264" y="1671"/>
                      <a:pt x="244" y="1668"/>
                      <a:pt x="227" y="1668"/>
                    </a:cubicBezTo>
                    <a:cubicBezTo>
                      <a:pt x="1" y="1668"/>
                      <a:pt x="326" y="2227"/>
                      <a:pt x="1211" y="2227"/>
                    </a:cubicBezTo>
                    <a:cubicBezTo>
                      <a:pt x="1290" y="2227"/>
                      <a:pt x="1373" y="2222"/>
                      <a:pt x="1461" y="2213"/>
                    </a:cubicBezTo>
                    <a:lnTo>
                      <a:pt x="1461" y="2213"/>
                    </a:lnTo>
                    <a:cubicBezTo>
                      <a:pt x="1461" y="2213"/>
                      <a:pt x="1323" y="2929"/>
                      <a:pt x="1789" y="3381"/>
                    </a:cubicBezTo>
                    <a:cubicBezTo>
                      <a:pt x="1789" y="3382"/>
                      <a:pt x="1709" y="4423"/>
                      <a:pt x="2764" y="4423"/>
                    </a:cubicBezTo>
                    <a:cubicBezTo>
                      <a:pt x="2844" y="4423"/>
                      <a:pt x="2930" y="4417"/>
                      <a:pt x="3024" y="4404"/>
                    </a:cubicBezTo>
                    <a:cubicBezTo>
                      <a:pt x="3024" y="4404"/>
                      <a:pt x="3628" y="3623"/>
                      <a:pt x="3477" y="2985"/>
                    </a:cubicBezTo>
                    <a:cubicBezTo>
                      <a:pt x="3359" y="2490"/>
                      <a:pt x="2866" y="2045"/>
                      <a:pt x="2542" y="481"/>
                    </a:cubicBezTo>
                    <a:cubicBezTo>
                      <a:pt x="2523" y="389"/>
                      <a:pt x="2491" y="349"/>
                      <a:pt x="2457" y="349"/>
                    </a:cubicBezTo>
                    <a:cubicBezTo>
                      <a:pt x="2336" y="349"/>
                      <a:pt x="2176" y="852"/>
                      <a:pt x="2371" y="1307"/>
                    </a:cubicBezTo>
                    <a:cubicBezTo>
                      <a:pt x="2371" y="1307"/>
                      <a:pt x="1654" y="449"/>
                      <a:pt x="1531" y="54"/>
                    </a:cubicBezTo>
                    <a:cubicBezTo>
                      <a:pt x="1519" y="18"/>
                      <a:pt x="1503" y="1"/>
                      <a:pt x="1485" y="1"/>
                    </a:cubicBezTo>
                    <a:close/>
                  </a:path>
                </a:pathLst>
              </a:custGeom>
              <a:solidFill>
                <a:srgbClr val="FF9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8"/>
              <p:cNvSpPr/>
              <p:nvPr/>
            </p:nvSpPr>
            <p:spPr>
              <a:xfrm>
                <a:off x="-2676254" y="1577373"/>
                <a:ext cx="346816" cy="381864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876" extrusionOk="0">
                    <a:moveTo>
                      <a:pt x="284" y="0"/>
                    </a:moveTo>
                    <a:lnTo>
                      <a:pt x="284" y="0"/>
                    </a:lnTo>
                    <a:cubicBezTo>
                      <a:pt x="0" y="1979"/>
                      <a:pt x="2722" y="3875"/>
                      <a:pt x="2722" y="3875"/>
                    </a:cubicBezTo>
                    <a:cubicBezTo>
                      <a:pt x="2722" y="3875"/>
                      <a:pt x="3595" y="764"/>
                      <a:pt x="2722" y="418"/>
                    </a:cubicBezTo>
                    <a:cubicBezTo>
                      <a:pt x="1851" y="71"/>
                      <a:pt x="284" y="0"/>
                      <a:pt x="2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8"/>
              <p:cNvSpPr/>
              <p:nvPr/>
            </p:nvSpPr>
            <p:spPr>
              <a:xfrm>
                <a:off x="-3310190" y="1458555"/>
                <a:ext cx="1118183" cy="1080961"/>
              </a:xfrm>
              <a:custGeom>
                <a:avLst/>
                <a:gdLst/>
                <a:ahLst/>
                <a:cxnLst/>
                <a:rect l="l" t="t" r="r" b="b"/>
                <a:pathLst>
                  <a:path w="11594" h="10972" extrusionOk="0">
                    <a:moveTo>
                      <a:pt x="956" y="1"/>
                    </a:moveTo>
                    <a:cubicBezTo>
                      <a:pt x="817" y="1"/>
                      <a:pt x="699" y="14"/>
                      <a:pt x="612" y="42"/>
                    </a:cubicBezTo>
                    <a:cubicBezTo>
                      <a:pt x="0" y="246"/>
                      <a:pt x="1406" y="3084"/>
                      <a:pt x="1938" y="4678"/>
                    </a:cubicBezTo>
                    <a:cubicBezTo>
                      <a:pt x="2049" y="5006"/>
                      <a:pt x="2120" y="5283"/>
                      <a:pt x="2132" y="5471"/>
                    </a:cubicBezTo>
                    <a:cubicBezTo>
                      <a:pt x="2178" y="6293"/>
                      <a:pt x="2765" y="6810"/>
                      <a:pt x="3113" y="7197"/>
                    </a:cubicBezTo>
                    <a:cubicBezTo>
                      <a:pt x="3235" y="7330"/>
                      <a:pt x="3327" y="7449"/>
                      <a:pt x="3358" y="7560"/>
                    </a:cubicBezTo>
                    <a:cubicBezTo>
                      <a:pt x="3483" y="7990"/>
                      <a:pt x="2683" y="8728"/>
                      <a:pt x="2562" y="8973"/>
                    </a:cubicBezTo>
                    <a:cubicBezTo>
                      <a:pt x="2552" y="8993"/>
                      <a:pt x="2555" y="9002"/>
                      <a:pt x="2574" y="9002"/>
                    </a:cubicBezTo>
                    <a:cubicBezTo>
                      <a:pt x="2659" y="9002"/>
                      <a:pt x="3054" y="8835"/>
                      <a:pt x="3899" y="8835"/>
                    </a:cubicBezTo>
                    <a:cubicBezTo>
                      <a:pt x="5142" y="8835"/>
                      <a:pt x="7361" y="9195"/>
                      <a:pt x="11008" y="10971"/>
                    </a:cubicBezTo>
                    <a:cubicBezTo>
                      <a:pt x="11008" y="10971"/>
                      <a:pt x="11134" y="10134"/>
                      <a:pt x="11008" y="9069"/>
                    </a:cubicBezTo>
                    <a:cubicBezTo>
                      <a:pt x="10922" y="8329"/>
                      <a:pt x="10618" y="6927"/>
                      <a:pt x="10618" y="6927"/>
                    </a:cubicBezTo>
                    <a:cubicBezTo>
                      <a:pt x="10618" y="6927"/>
                      <a:pt x="11593" y="6491"/>
                      <a:pt x="11541" y="5262"/>
                    </a:cubicBezTo>
                    <a:cubicBezTo>
                      <a:pt x="11492" y="4036"/>
                      <a:pt x="8520" y="1566"/>
                      <a:pt x="6857" y="1208"/>
                    </a:cubicBezTo>
                    <a:cubicBezTo>
                      <a:pt x="5760" y="970"/>
                      <a:pt x="4267" y="711"/>
                      <a:pt x="4267" y="711"/>
                    </a:cubicBezTo>
                    <a:cubicBezTo>
                      <a:pt x="4267" y="711"/>
                      <a:pt x="1997" y="1"/>
                      <a:pt x="9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8"/>
              <p:cNvSpPr/>
              <p:nvPr/>
            </p:nvSpPr>
            <p:spPr>
              <a:xfrm>
                <a:off x="-3075924" y="1786338"/>
                <a:ext cx="120363" cy="381272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387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12" y="1035"/>
                      <a:pt x="120" y="2166"/>
                      <a:pt x="84" y="3179"/>
                    </a:cubicBezTo>
                    <a:cubicBezTo>
                      <a:pt x="280" y="3455"/>
                      <a:pt x="511" y="3679"/>
                      <a:pt x="683" y="3870"/>
                    </a:cubicBezTo>
                    <a:cubicBezTo>
                      <a:pt x="1248" y="1663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8"/>
              <p:cNvSpPr/>
              <p:nvPr/>
            </p:nvSpPr>
            <p:spPr>
              <a:xfrm>
                <a:off x="-2464942" y="1667324"/>
                <a:ext cx="85932" cy="68176"/>
              </a:xfrm>
              <a:custGeom>
                <a:avLst/>
                <a:gdLst/>
                <a:ahLst/>
                <a:cxnLst/>
                <a:rect l="l" t="t" r="r" b="b"/>
                <a:pathLst>
                  <a:path w="891" h="692" fill="none" extrusionOk="0">
                    <a:moveTo>
                      <a:pt x="1" y="0"/>
                    </a:moveTo>
                    <a:cubicBezTo>
                      <a:pt x="257" y="276"/>
                      <a:pt x="559" y="510"/>
                      <a:pt x="890" y="691"/>
                    </a:cubicBezTo>
                  </a:path>
                </a:pathLst>
              </a:custGeom>
              <a:noFill/>
              <a:ln w="175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8"/>
              <p:cNvSpPr/>
              <p:nvPr/>
            </p:nvSpPr>
            <p:spPr>
              <a:xfrm>
                <a:off x="-2746274" y="2025846"/>
                <a:ext cx="200123" cy="57930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588" fill="none" extrusionOk="0">
                    <a:moveTo>
                      <a:pt x="0" y="492"/>
                    </a:moveTo>
                    <a:cubicBezTo>
                      <a:pt x="721" y="588"/>
                      <a:pt x="1474" y="410"/>
                      <a:pt x="2074" y="1"/>
                    </a:cubicBezTo>
                  </a:path>
                </a:pathLst>
              </a:custGeom>
              <a:noFill/>
              <a:ln w="175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8"/>
              <p:cNvSpPr/>
              <p:nvPr/>
            </p:nvSpPr>
            <p:spPr>
              <a:xfrm>
                <a:off x="-2389908" y="2141018"/>
                <a:ext cx="103485" cy="19803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01" fill="none" extrusionOk="0">
                    <a:moveTo>
                      <a:pt x="1073" y="0"/>
                    </a:moveTo>
                    <a:cubicBezTo>
                      <a:pt x="1073" y="0"/>
                      <a:pt x="582" y="200"/>
                      <a:pt x="1" y="90"/>
                    </a:cubicBezTo>
                  </a:path>
                </a:pathLst>
              </a:custGeom>
              <a:noFill/>
              <a:ln w="175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8"/>
              <p:cNvSpPr/>
              <p:nvPr/>
            </p:nvSpPr>
            <p:spPr>
              <a:xfrm>
                <a:off x="-3010245" y="2163580"/>
                <a:ext cx="767316" cy="282161"/>
              </a:xfrm>
              <a:custGeom>
                <a:avLst/>
                <a:gdLst/>
                <a:ahLst/>
                <a:cxnLst/>
                <a:rect l="l" t="t" r="r" b="b"/>
                <a:pathLst>
                  <a:path w="7956" h="2864" fill="none" extrusionOk="0">
                    <a:moveTo>
                      <a:pt x="0" y="1101"/>
                    </a:moveTo>
                    <a:cubicBezTo>
                      <a:pt x="0" y="1101"/>
                      <a:pt x="1926" y="1"/>
                      <a:pt x="7955" y="2863"/>
                    </a:cubicBezTo>
                  </a:path>
                </a:pathLst>
              </a:custGeom>
              <a:noFill/>
              <a:ln w="1750" cap="flat" cmpd="sng">
                <a:solidFill>
                  <a:schemeClr val="lt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8"/>
              <p:cNvSpPr/>
              <p:nvPr/>
            </p:nvSpPr>
            <p:spPr>
              <a:xfrm>
                <a:off x="-2898754" y="1254220"/>
                <a:ext cx="332542" cy="51368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5214" extrusionOk="0">
                    <a:moveTo>
                      <a:pt x="134" y="1"/>
                    </a:moveTo>
                    <a:lnTo>
                      <a:pt x="1" y="2784"/>
                    </a:lnTo>
                    <a:cubicBezTo>
                      <a:pt x="1" y="2784"/>
                      <a:pt x="589" y="5213"/>
                      <a:pt x="1704" y="5213"/>
                    </a:cubicBezTo>
                    <a:cubicBezTo>
                      <a:pt x="1704" y="5213"/>
                      <a:pt x="1705" y="5213"/>
                      <a:pt x="1706" y="5213"/>
                    </a:cubicBezTo>
                    <a:cubicBezTo>
                      <a:pt x="3448" y="5207"/>
                      <a:pt x="2591" y="3280"/>
                      <a:pt x="2591" y="3280"/>
                    </a:cubicBezTo>
                    <a:lnTo>
                      <a:pt x="2146" y="382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rgbClr val="FF9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8"/>
              <p:cNvSpPr/>
              <p:nvPr/>
            </p:nvSpPr>
            <p:spPr>
              <a:xfrm>
                <a:off x="-2841948" y="1291757"/>
                <a:ext cx="176398" cy="175267"/>
              </a:xfrm>
              <a:custGeom>
                <a:avLst/>
                <a:gdLst/>
                <a:ahLst/>
                <a:cxnLst/>
                <a:rect l="l" t="t" r="r" b="b"/>
                <a:pathLst>
                  <a:path w="1829" h="1779" extrusionOk="0">
                    <a:moveTo>
                      <a:pt x="1560" y="1"/>
                    </a:moveTo>
                    <a:lnTo>
                      <a:pt x="0" y="84"/>
                    </a:lnTo>
                    <a:cubicBezTo>
                      <a:pt x="0" y="84"/>
                      <a:pt x="117" y="1778"/>
                      <a:pt x="1545" y="1778"/>
                    </a:cubicBezTo>
                    <a:cubicBezTo>
                      <a:pt x="1634" y="1778"/>
                      <a:pt x="1729" y="1772"/>
                      <a:pt x="1828" y="1758"/>
                    </a:cubicBezTo>
                    <a:lnTo>
                      <a:pt x="1560" y="1"/>
                    </a:lnTo>
                    <a:close/>
                  </a:path>
                </a:pathLst>
              </a:custGeom>
              <a:solidFill>
                <a:srgbClr val="332C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8"/>
              <p:cNvSpPr/>
              <p:nvPr/>
            </p:nvSpPr>
            <p:spPr>
              <a:xfrm>
                <a:off x="-2918429" y="962200"/>
                <a:ext cx="347106" cy="446197"/>
              </a:xfrm>
              <a:custGeom>
                <a:avLst/>
                <a:gdLst/>
                <a:ahLst/>
                <a:cxnLst/>
                <a:rect l="l" t="t" r="r" b="b"/>
                <a:pathLst>
                  <a:path w="3599" h="4529" extrusionOk="0">
                    <a:moveTo>
                      <a:pt x="1858" y="1"/>
                    </a:moveTo>
                    <a:cubicBezTo>
                      <a:pt x="1355" y="1"/>
                      <a:pt x="876" y="192"/>
                      <a:pt x="687" y="437"/>
                    </a:cubicBezTo>
                    <a:cubicBezTo>
                      <a:pt x="100" y="1199"/>
                      <a:pt x="0" y="2495"/>
                      <a:pt x="392" y="3356"/>
                    </a:cubicBezTo>
                    <a:cubicBezTo>
                      <a:pt x="692" y="4017"/>
                      <a:pt x="1489" y="4528"/>
                      <a:pt x="2241" y="4528"/>
                    </a:cubicBezTo>
                    <a:cubicBezTo>
                      <a:pt x="2473" y="4528"/>
                      <a:pt x="2701" y="4480"/>
                      <a:pt x="2909" y="4372"/>
                    </a:cubicBezTo>
                    <a:cubicBezTo>
                      <a:pt x="3442" y="4096"/>
                      <a:pt x="3598" y="3592"/>
                      <a:pt x="3570" y="2875"/>
                    </a:cubicBezTo>
                    <a:cubicBezTo>
                      <a:pt x="3564" y="2701"/>
                      <a:pt x="3548" y="2516"/>
                      <a:pt x="3521" y="2317"/>
                    </a:cubicBezTo>
                    <a:cubicBezTo>
                      <a:pt x="3483" y="1988"/>
                      <a:pt x="3420" y="1623"/>
                      <a:pt x="3348" y="1226"/>
                    </a:cubicBezTo>
                    <a:cubicBezTo>
                      <a:pt x="3183" y="313"/>
                      <a:pt x="2501" y="1"/>
                      <a:pt x="1858" y="1"/>
                    </a:cubicBezTo>
                    <a:close/>
                  </a:path>
                </a:pathLst>
              </a:custGeom>
              <a:solidFill>
                <a:srgbClr val="FF9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8"/>
              <p:cNvSpPr/>
              <p:nvPr/>
            </p:nvSpPr>
            <p:spPr>
              <a:xfrm>
                <a:off x="-2963951" y="932348"/>
                <a:ext cx="466987" cy="259502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34" extrusionOk="0">
                    <a:moveTo>
                      <a:pt x="1842" y="0"/>
                    </a:moveTo>
                    <a:cubicBezTo>
                      <a:pt x="928" y="0"/>
                      <a:pt x="0" y="424"/>
                      <a:pt x="308" y="2467"/>
                    </a:cubicBezTo>
                    <a:cubicBezTo>
                      <a:pt x="308" y="2469"/>
                      <a:pt x="485" y="2633"/>
                      <a:pt x="733" y="2633"/>
                    </a:cubicBezTo>
                    <a:cubicBezTo>
                      <a:pt x="1060" y="2633"/>
                      <a:pt x="1510" y="2345"/>
                      <a:pt x="1835" y="1009"/>
                    </a:cubicBezTo>
                    <a:cubicBezTo>
                      <a:pt x="1835" y="1009"/>
                      <a:pt x="2974" y="2040"/>
                      <a:pt x="4304" y="2040"/>
                    </a:cubicBezTo>
                    <a:cubicBezTo>
                      <a:pt x="4394" y="2040"/>
                      <a:pt x="4484" y="2036"/>
                      <a:pt x="4576" y="2026"/>
                    </a:cubicBezTo>
                    <a:cubicBezTo>
                      <a:pt x="4576" y="2026"/>
                      <a:pt x="4841" y="546"/>
                      <a:pt x="2892" y="135"/>
                    </a:cubicBezTo>
                    <a:cubicBezTo>
                      <a:pt x="2605" y="75"/>
                      <a:pt x="2225" y="0"/>
                      <a:pt x="18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8"/>
              <p:cNvSpPr/>
              <p:nvPr/>
            </p:nvSpPr>
            <p:spPr>
              <a:xfrm>
                <a:off x="-2826227" y="1217964"/>
                <a:ext cx="78603" cy="55270"/>
              </a:xfrm>
              <a:custGeom>
                <a:avLst/>
                <a:gdLst/>
                <a:ahLst/>
                <a:cxnLst/>
                <a:rect l="l" t="t" r="r" b="b"/>
                <a:pathLst>
                  <a:path w="815" h="561" extrusionOk="0">
                    <a:moveTo>
                      <a:pt x="408" y="1"/>
                    </a:moveTo>
                    <a:cubicBezTo>
                      <a:pt x="402" y="1"/>
                      <a:pt x="395" y="1"/>
                      <a:pt x="389" y="1"/>
                    </a:cubicBezTo>
                    <a:cubicBezTo>
                      <a:pt x="169" y="6"/>
                      <a:pt x="0" y="138"/>
                      <a:pt x="12" y="293"/>
                    </a:cubicBezTo>
                    <a:cubicBezTo>
                      <a:pt x="22" y="443"/>
                      <a:pt x="197" y="561"/>
                      <a:pt x="408" y="561"/>
                    </a:cubicBezTo>
                    <a:cubicBezTo>
                      <a:pt x="414" y="561"/>
                      <a:pt x="421" y="560"/>
                      <a:pt x="427" y="560"/>
                    </a:cubicBezTo>
                    <a:cubicBezTo>
                      <a:pt x="645" y="553"/>
                      <a:pt x="814" y="421"/>
                      <a:pt x="804" y="268"/>
                    </a:cubicBezTo>
                    <a:cubicBezTo>
                      <a:pt x="792" y="117"/>
                      <a:pt x="618" y="1"/>
                      <a:pt x="408" y="1"/>
                    </a:cubicBezTo>
                    <a:close/>
                  </a:path>
                </a:pathLst>
              </a:custGeom>
              <a:solidFill>
                <a:srgbClr val="FF75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8"/>
              <p:cNvSpPr/>
              <p:nvPr/>
            </p:nvSpPr>
            <p:spPr>
              <a:xfrm>
                <a:off x="-2612890" y="1190476"/>
                <a:ext cx="38771" cy="5497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58" extrusionOk="0">
                    <a:moveTo>
                      <a:pt x="353" y="0"/>
                    </a:moveTo>
                    <a:cubicBezTo>
                      <a:pt x="150" y="19"/>
                      <a:pt x="0" y="145"/>
                      <a:pt x="9" y="291"/>
                    </a:cubicBezTo>
                    <a:cubicBezTo>
                      <a:pt x="19" y="442"/>
                      <a:pt x="193" y="558"/>
                      <a:pt x="402" y="558"/>
                    </a:cubicBezTo>
                    <a:cubicBezTo>
                      <a:pt x="396" y="386"/>
                      <a:pt x="380" y="199"/>
                      <a:pt x="353" y="0"/>
                    </a:cubicBezTo>
                    <a:close/>
                  </a:path>
                </a:pathLst>
              </a:custGeom>
              <a:solidFill>
                <a:srgbClr val="FF75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8"/>
              <p:cNvSpPr/>
              <p:nvPr/>
            </p:nvSpPr>
            <p:spPr>
              <a:xfrm>
                <a:off x="-2755050" y="1156092"/>
                <a:ext cx="21700" cy="27192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76" extrusionOk="0">
                    <a:moveTo>
                      <a:pt x="106" y="0"/>
                    </a:moveTo>
                    <a:cubicBezTo>
                      <a:pt x="102" y="0"/>
                      <a:pt x="99" y="0"/>
                      <a:pt x="96" y="1"/>
                    </a:cubicBezTo>
                    <a:cubicBezTo>
                      <a:pt x="38" y="8"/>
                      <a:pt x="1" y="75"/>
                      <a:pt x="10" y="150"/>
                    </a:cubicBezTo>
                    <a:cubicBezTo>
                      <a:pt x="18" y="223"/>
                      <a:pt x="67" y="276"/>
                      <a:pt x="119" y="276"/>
                    </a:cubicBezTo>
                    <a:cubicBezTo>
                      <a:pt x="123" y="276"/>
                      <a:pt x="126" y="275"/>
                      <a:pt x="130" y="275"/>
                    </a:cubicBezTo>
                    <a:cubicBezTo>
                      <a:pt x="187" y="268"/>
                      <a:pt x="224" y="201"/>
                      <a:pt x="216" y="125"/>
                    </a:cubicBezTo>
                    <a:cubicBezTo>
                      <a:pt x="207" y="53"/>
                      <a:pt x="158" y="0"/>
                      <a:pt x="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8"/>
              <p:cNvSpPr/>
              <p:nvPr/>
            </p:nvSpPr>
            <p:spPr>
              <a:xfrm>
                <a:off x="-2638930" y="1146141"/>
                <a:ext cx="21797" cy="2729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77" extrusionOk="0">
                    <a:moveTo>
                      <a:pt x="106" y="0"/>
                    </a:moveTo>
                    <a:cubicBezTo>
                      <a:pt x="102" y="0"/>
                      <a:pt x="99" y="0"/>
                      <a:pt x="95" y="1"/>
                    </a:cubicBezTo>
                    <a:cubicBezTo>
                      <a:pt x="37" y="10"/>
                      <a:pt x="0" y="77"/>
                      <a:pt x="11" y="152"/>
                    </a:cubicBezTo>
                    <a:cubicBezTo>
                      <a:pt x="19" y="222"/>
                      <a:pt x="66" y="276"/>
                      <a:pt x="119" y="276"/>
                    </a:cubicBezTo>
                    <a:cubicBezTo>
                      <a:pt x="123" y="276"/>
                      <a:pt x="127" y="276"/>
                      <a:pt x="131" y="275"/>
                    </a:cubicBezTo>
                    <a:cubicBezTo>
                      <a:pt x="189" y="269"/>
                      <a:pt x="226" y="201"/>
                      <a:pt x="215" y="125"/>
                    </a:cubicBezTo>
                    <a:cubicBezTo>
                      <a:pt x="207" y="54"/>
                      <a:pt x="159" y="0"/>
                      <a:pt x="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8"/>
              <p:cNvSpPr/>
              <p:nvPr/>
            </p:nvSpPr>
            <p:spPr>
              <a:xfrm>
                <a:off x="-2778294" y="1107225"/>
                <a:ext cx="41761" cy="46896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76" fill="none" extrusionOk="0">
                    <a:moveTo>
                      <a:pt x="433" y="303"/>
                    </a:moveTo>
                    <a:cubicBezTo>
                      <a:pt x="156" y="0"/>
                      <a:pt x="0" y="476"/>
                      <a:pt x="53" y="369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8"/>
              <p:cNvSpPr/>
              <p:nvPr/>
            </p:nvSpPr>
            <p:spPr>
              <a:xfrm>
                <a:off x="-2660341" y="1088013"/>
                <a:ext cx="41761" cy="46994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77" fill="none" extrusionOk="0">
                    <a:moveTo>
                      <a:pt x="433" y="303"/>
                    </a:moveTo>
                    <a:cubicBezTo>
                      <a:pt x="156" y="1"/>
                      <a:pt x="0" y="477"/>
                      <a:pt x="53" y="37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8"/>
              <p:cNvSpPr/>
              <p:nvPr/>
            </p:nvSpPr>
            <p:spPr>
              <a:xfrm>
                <a:off x="-2996743" y="1165846"/>
                <a:ext cx="169068" cy="131524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335" extrusionOk="0">
                    <a:moveTo>
                      <a:pt x="410" y="1"/>
                    </a:moveTo>
                    <a:cubicBezTo>
                      <a:pt x="163" y="1"/>
                      <a:pt x="1" y="138"/>
                      <a:pt x="16" y="529"/>
                    </a:cubicBezTo>
                    <a:cubicBezTo>
                      <a:pt x="35" y="1032"/>
                      <a:pt x="424" y="1334"/>
                      <a:pt x="828" y="1334"/>
                    </a:cubicBezTo>
                    <a:cubicBezTo>
                      <a:pt x="973" y="1334"/>
                      <a:pt x="1120" y="1295"/>
                      <a:pt x="1252" y="1212"/>
                    </a:cubicBezTo>
                    <a:cubicBezTo>
                      <a:pt x="1752" y="896"/>
                      <a:pt x="1478" y="363"/>
                      <a:pt x="1069" y="183"/>
                    </a:cubicBezTo>
                    <a:cubicBezTo>
                      <a:pt x="828" y="78"/>
                      <a:pt x="595" y="1"/>
                      <a:pt x="410" y="1"/>
                    </a:cubicBezTo>
                    <a:close/>
                  </a:path>
                </a:pathLst>
              </a:custGeom>
              <a:solidFill>
                <a:srgbClr val="FF97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8"/>
              <p:cNvSpPr/>
              <p:nvPr/>
            </p:nvSpPr>
            <p:spPr>
              <a:xfrm>
                <a:off x="-2959611" y="1198653"/>
                <a:ext cx="57385" cy="62166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31" fill="none" extrusionOk="0">
                    <a:moveTo>
                      <a:pt x="0" y="43"/>
                    </a:moveTo>
                    <a:cubicBezTo>
                      <a:pt x="0" y="43"/>
                      <a:pt x="595" y="0"/>
                      <a:pt x="512" y="630"/>
                    </a:cubicBezTo>
                  </a:path>
                </a:pathLst>
              </a:custGeom>
              <a:noFill/>
              <a:ln w="17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8"/>
              <p:cNvSpPr/>
              <p:nvPr/>
            </p:nvSpPr>
            <p:spPr>
              <a:xfrm>
                <a:off x="-2937718" y="1224762"/>
                <a:ext cx="22761" cy="15172"/>
              </a:xfrm>
              <a:custGeom>
                <a:avLst/>
                <a:gdLst/>
                <a:ahLst/>
                <a:cxnLst/>
                <a:rect l="l" t="t" r="r" b="b"/>
                <a:pathLst>
                  <a:path w="236" h="154" fill="none" extrusionOk="0">
                    <a:moveTo>
                      <a:pt x="236" y="0"/>
                    </a:moveTo>
                    <a:lnTo>
                      <a:pt x="0" y="153"/>
                    </a:lnTo>
                  </a:path>
                </a:pathLst>
              </a:custGeom>
              <a:noFill/>
              <a:ln w="17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8"/>
              <p:cNvSpPr/>
              <p:nvPr/>
            </p:nvSpPr>
            <p:spPr>
              <a:xfrm>
                <a:off x="-2683391" y="1163580"/>
                <a:ext cx="35299" cy="75171"/>
              </a:xfrm>
              <a:custGeom>
                <a:avLst/>
                <a:gdLst/>
                <a:ahLst/>
                <a:cxnLst/>
                <a:rect l="l" t="t" r="r" b="b"/>
                <a:pathLst>
                  <a:path w="366" h="763" fill="none" extrusionOk="0">
                    <a:moveTo>
                      <a:pt x="94" y="762"/>
                    </a:moveTo>
                    <a:cubicBezTo>
                      <a:pt x="165" y="761"/>
                      <a:pt x="349" y="681"/>
                      <a:pt x="358" y="541"/>
                    </a:cubicBezTo>
                    <a:cubicBezTo>
                      <a:pt x="365" y="409"/>
                      <a:pt x="134" y="549"/>
                      <a:pt x="67" y="356"/>
                    </a:cubicBez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8"/>
              <p:cNvSpPr/>
              <p:nvPr/>
            </p:nvSpPr>
            <p:spPr>
              <a:xfrm>
                <a:off x="-2740487" y="1281609"/>
                <a:ext cx="10435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556" extrusionOk="0">
                    <a:moveTo>
                      <a:pt x="1082" y="0"/>
                    </a:moveTo>
                    <a:lnTo>
                      <a:pt x="1082" y="0"/>
                    </a:lnTo>
                    <a:cubicBezTo>
                      <a:pt x="778" y="56"/>
                      <a:pt x="535" y="71"/>
                      <a:pt x="356" y="71"/>
                    </a:cubicBezTo>
                    <a:cubicBezTo>
                      <a:pt x="123" y="71"/>
                      <a:pt x="1" y="45"/>
                      <a:pt x="1" y="45"/>
                    </a:cubicBezTo>
                    <a:lnTo>
                      <a:pt x="1" y="45"/>
                    </a:lnTo>
                    <a:cubicBezTo>
                      <a:pt x="1" y="45"/>
                      <a:pt x="22" y="526"/>
                      <a:pt x="463" y="555"/>
                    </a:cubicBezTo>
                    <a:cubicBezTo>
                      <a:pt x="477" y="555"/>
                      <a:pt x="490" y="556"/>
                      <a:pt x="503" y="556"/>
                    </a:cubicBezTo>
                    <a:cubicBezTo>
                      <a:pt x="985" y="556"/>
                      <a:pt x="1082" y="0"/>
                      <a:pt x="10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7" name="Google Shape;557;p38"/>
            <p:cNvGrpSpPr/>
            <p:nvPr/>
          </p:nvGrpSpPr>
          <p:grpSpPr>
            <a:xfrm>
              <a:off x="1342714" y="23674"/>
              <a:ext cx="3700259" cy="6285346"/>
              <a:chOff x="10680408" y="107133"/>
              <a:chExt cx="3649890" cy="6199789"/>
            </a:xfrm>
          </p:grpSpPr>
          <p:sp>
            <p:nvSpPr>
              <p:cNvPr id="558" name="Google Shape;558;p38"/>
              <p:cNvSpPr/>
              <p:nvPr/>
            </p:nvSpPr>
            <p:spPr>
              <a:xfrm>
                <a:off x="13279436" y="174612"/>
                <a:ext cx="894830" cy="1446120"/>
              </a:xfrm>
              <a:custGeom>
                <a:avLst/>
                <a:gdLst/>
                <a:ahLst/>
                <a:cxnLst/>
                <a:rect l="l" t="t" r="r" b="b"/>
                <a:pathLst>
                  <a:path w="8580" h="13866" fill="none" extrusionOk="0">
                    <a:moveTo>
                      <a:pt x="1" y="13866"/>
                    </a:moveTo>
                    <a:lnTo>
                      <a:pt x="8580" y="0"/>
                    </a:lnTo>
                  </a:path>
                </a:pathLst>
              </a:custGeom>
              <a:noFill/>
              <a:ln w="6600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8"/>
              <p:cNvSpPr/>
              <p:nvPr/>
            </p:nvSpPr>
            <p:spPr>
              <a:xfrm>
                <a:off x="13279436" y="1065289"/>
                <a:ext cx="343957" cy="555462"/>
              </a:xfrm>
              <a:custGeom>
                <a:avLst/>
                <a:gdLst/>
                <a:ahLst/>
                <a:cxnLst/>
                <a:rect l="l" t="t" r="r" b="b"/>
                <a:pathLst>
                  <a:path w="3298" h="5326" fill="none" extrusionOk="0">
                    <a:moveTo>
                      <a:pt x="1" y="5326"/>
                    </a:moveTo>
                    <a:lnTo>
                      <a:pt x="3298" y="1"/>
                    </a:lnTo>
                  </a:path>
                </a:pathLst>
              </a:custGeom>
              <a:solidFill>
                <a:schemeClr val="accent3"/>
              </a:solidFill>
              <a:ln w="13225" cap="flat" cmpd="sng">
                <a:solidFill>
                  <a:schemeClr val="accent3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8"/>
              <p:cNvSpPr/>
              <p:nvPr/>
            </p:nvSpPr>
            <p:spPr>
              <a:xfrm>
                <a:off x="13776088" y="107133"/>
                <a:ext cx="554210" cy="364502"/>
              </a:xfrm>
              <a:custGeom>
                <a:avLst/>
                <a:gdLst/>
                <a:ahLst/>
                <a:cxnLst/>
                <a:rect l="l" t="t" r="r" b="b"/>
                <a:pathLst>
                  <a:path w="5314" h="3495" extrusionOk="0">
                    <a:moveTo>
                      <a:pt x="4817" y="1"/>
                    </a:moveTo>
                    <a:lnTo>
                      <a:pt x="0" y="976"/>
                    </a:lnTo>
                    <a:lnTo>
                      <a:pt x="512" y="3495"/>
                    </a:lnTo>
                    <a:lnTo>
                      <a:pt x="5314" y="2454"/>
                    </a:lnTo>
                    <a:lnTo>
                      <a:pt x="48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8"/>
              <p:cNvSpPr/>
              <p:nvPr/>
            </p:nvSpPr>
            <p:spPr>
              <a:xfrm>
                <a:off x="12817514" y="1460983"/>
                <a:ext cx="741833" cy="919547"/>
              </a:xfrm>
              <a:custGeom>
                <a:avLst/>
                <a:gdLst/>
                <a:ahLst/>
                <a:cxnLst/>
                <a:rect l="l" t="t" r="r" b="b"/>
                <a:pathLst>
                  <a:path w="7113" h="8817" extrusionOk="0">
                    <a:moveTo>
                      <a:pt x="5823" y="0"/>
                    </a:moveTo>
                    <a:cubicBezTo>
                      <a:pt x="5823" y="0"/>
                      <a:pt x="2479" y="4974"/>
                      <a:pt x="1394" y="5626"/>
                    </a:cubicBezTo>
                    <a:cubicBezTo>
                      <a:pt x="418" y="6213"/>
                      <a:pt x="0" y="8434"/>
                      <a:pt x="1392" y="8787"/>
                    </a:cubicBezTo>
                    <a:cubicBezTo>
                      <a:pt x="1472" y="8807"/>
                      <a:pt x="1553" y="8817"/>
                      <a:pt x="1634" y="8817"/>
                    </a:cubicBezTo>
                    <a:cubicBezTo>
                      <a:pt x="4014" y="8817"/>
                      <a:pt x="7113" y="526"/>
                      <a:pt x="7113" y="526"/>
                    </a:cubicBezTo>
                    <a:lnTo>
                      <a:pt x="5823" y="0"/>
                    </a:ln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8"/>
              <p:cNvSpPr/>
              <p:nvPr/>
            </p:nvSpPr>
            <p:spPr>
              <a:xfrm>
                <a:off x="13370173" y="1197013"/>
                <a:ext cx="243002" cy="320491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3073" extrusionOk="0">
                    <a:moveTo>
                      <a:pt x="426" y="1"/>
                    </a:moveTo>
                    <a:cubicBezTo>
                      <a:pt x="404" y="1"/>
                      <a:pt x="385" y="3"/>
                      <a:pt x="369" y="8"/>
                    </a:cubicBezTo>
                    <a:cubicBezTo>
                      <a:pt x="1" y="113"/>
                      <a:pt x="578" y="794"/>
                      <a:pt x="578" y="794"/>
                    </a:cubicBezTo>
                    <a:cubicBezTo>
                      <a:pt x="578" y="794"/>
                      <a:pt x="306" y="846"/>
                      <a:pt x="246" y="1029"/>
                    </a:cubicBezTo>
                    <a:cubicBezTo>
                      <a:pt x="185" y="1213"/>
                      <a:pt x="420" y="1370"/>
                      <a:pt x="420" y="1370"/>
                    </a:cubicBezTo>
                    <a:cubicBezTo>
                      <a:pt x="420" y="1370"/>
                      <a:pt x="79" y="1445"/>
                      <a:pt x="106" y="1539"/>
                    </a:cubicBezTo>
                    <a:cubicBezTo>
                      <a:pt x="133" y="1631"/>
                      <a:pt x="447" y="1790"/>
                      <a:pt x="447" y="1790"/>
                    </a:cubicBezTo>
                    <a:cubicBezTo>
                      <a:pt x="447" y="1790"/>
                      <a:pt x="326" y="2306"/>
                      <a:pt x="526" y="2549"/>
                    </a:cubicBezTo>
                    <a:lnTo>
                      <a:pt x="1815" y="3072"/>
                    </a:lnTo>
                    <a:cubicBezTo>
                      <a:pt x="1815" y="3072"/>
                      <a:pt x="2330" y="1787"/>
                      <a:pt x="2330" y="1394"/>
                    </a:cubicBezTo>
                    <a:cubicBezTo>
                      <a:pt x="2330" y="1021"/>
                      <a:pt x="876" y="1"/>
                      <a:pt x="426" y="1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8"/>
              <p:cNvSpPr/>
              <p:nvPr/>
            </p:nvSpPr>
            <p:spPr>
              <a:xfrm>
                <a:off x="13532455" y="1167289"/>
                <a:ext cx="79054" cy="133912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284" extrusionOk="0">
                    <a:moveTo>
                      <a:pt x="721" y="0"/>
                    </a:moveTo>
                    <a:cubicBezTo>
                      <a:pt x="590" y="0"/>
                      <a:pt x="23" y="572"/>
                      <a:pt x="0" y="988"/>
                    </a:cubicBezTo>
                    <a:lnTo>
                      <a:pt x="408" y="1283"/>
                    </a:lnTo>
                    <a:cubicBezTo>
                      <a:pt x="408" y="1283"/>
                      <a:pt x="621" y="419"/>
                      <a:pt x="737" y="84"/>
                    </a:cubicBezTo>
                    <a:cubicBezTo>
                      <a:pt x="757" y="26"/>
                      <a:pt x="749" y="0"/>
                      <a:pt x="721" y="0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8"/>
              <p:cNvSpPr/>
              <p:nvPr/>
            </p:nvSpPr>
            <p:spPr>
              <a:xfrm>
                <a:off x="11682578" y="745834"/>
                <a:ext cx="839346" cy="655478"/>
              </a:xfrm>
              <a:custGeom>
                <a:avLst/>
                <a:gdLst/>
                <a:ahLst/>
                <a:cxnLst/>
                <a:rect l="l" t="t" r="r" b="b"/>
                <a:pathLst>
                  <a:path w="8048" h="6285" extrusionOk="0">
                    <a:moveTo>
                      <a:pt x="3305" y="0"/>
                    </a:moveTo>
                    <a:cubicBezTo>
                      <a:pt x="3290" y="0"/>
                      <a:pt x="3276" y="1"/>
                      <a:pt x="3261" y="1"/>
                    </a:cubicBezTo>
                    <a:cubicBezTo>
                      <a:pt x="2407" y="16"/>
                      <a:pt x="1615" y="2007"/>
                      <a:pt x="1249" y="3139"/>
                    </a:cubicBezTo>
                    <a:cubicBezTo>
                      <a:pt x="883" y="4270"/>
                      <a:pt x="1" y="5109"/>
                      <a:pt x="1" y="5109"/>
                    </a:cubicBezTo>
                    <a:cubicBezTo>
                      <a:pt x="1" y="5109"/>
                      <a:pt x="1920" y="6284"/>
                      <a:pt x="4227" y="6284"/>
                    </a:cubicBezTo>
                    <a:cubicBezTo>
                      <a:pt x="5197" y="6284"/>
                      <a:pt x="6235" y="6076"/>
                      <a:pt x="7228" y="5486"/>
                    </a:cubicBezTo>
                    <a:cubicBezTo>
                      <a:pt x="7120" y="5058"/>
                      <a:pt x="7124" y="4525"/>
                      <a:pt x="7124" y="4525"/>
                    </a:cubicBezTo>
                    <a:lnTo>
                      <a:pt x="7124" y="4525"/>
                    </a:lnTo>
                    <a:cubicBezTo>
                      <a:pt x="7256" y="4765"/>
                      <a:pt x="7475" y="5016"/>
                      <a:pt x="7656" y="5200"/>
                    </a:cubicBezTo>
                    <a:cubicBezTo>
                      <a:pt x="7788" y="5108"/>
                      <a:pt x="7920" y="5004"/>
                      <a:pt x="8048" y="4894"/>
                    </a:cubicBezTo>
                    <a:cubicBezTo>
                      <a:pt x="8048" y="4894"/>
                      <a:pt x="7573" y="4396"/>
                      <a:pt x="7277" y="2899"/>
                    </a:cubicBezTo>
                    <a:cubicBezTo>
                      <a:pt x="6982" y="1403"/>
                      <a:pt x="6498" y="251"/>
                      <a:pt x="5811" y="251"/>
                    </a:cubicBezTo>
                    <a:cubicBezTo>
                      <a:pt x="5120" y="251"/>
                      <a:pt x="4816" y="717"/>
                      <a:pt x="4816" y="717"/>
                    </a:cubicBezTo>
                    <a:cubicBezTo>
                      <a:pt x="4816" y="717"/>
                      <a:pt x="4420" y="0"/>
                      <a:pt x="3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8"/>
              <p:cNvSpPr/>
              <p:nvPr/>
            </p:nvSpPr>
            <p:spPr>
              <a:xfrm>
                <a:off x="11780093" y="1179700"/>
                <a:ext cx="718471" cy="544303"/>
              </a:xfrm>
              <a:custGeom>
                <a:avLst/>
                <a:gdLst/>
                <a:ahLst/>
                <a:cxnLst/>
                <a:rect l="l" t="t" r="r" b="b"/>
                <a:pathLst>
                  <a:path w="6889" h="5219" extrusionOk="0">
                    <a:moveTo>
                      <a:pt x="2272" y="1"/>
                    </a:moveTo>
                    <a:lnTo>
                      <a:pt x="2145" y="2669"/>
                    </a:lnTo>
                    <a:lnTo>
                      <a:pt x="493" y="3090"/>
                    </a:lnTo>
                    <a:cubicBezTo>
                      <a:pt x="493" y="3090"/>
                      <a:pt x="0" y="5218"/>
                      <a:pt x="2928" y="5218"/>
                    </a:cubicBezTo>
                    <a:cubicBezTo>
                      <a:pt x="3072" y="5218"/>
                      <a:pt x="3224" y="5213"/>
                      <a:pt x="3384" y="5203"/>
                    </a:cubicBezTo>
                    <a:cubicBezTo>
                      <a:pt x="6889" y="4967"/>
                      <a:pt x="6116" y="2964"/>
                      <a:pt x="6115" y="2964"/>
                    </a:cubicBezTo>
                    <a:lnTo>
                      <a:pt x="4543" y="2599"/>
                    </a:lnTo>
                    <a:lnTo>
                      <a:pt x="4201" y="364"/>
                    </a:lnTo>
                    <a:lnTo>
                      <a:pt x="2272" y="1"/>
                    </a:ln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8"/>
              <p:cNvSpPr/>
              <p:nvPr/>
            </p:nvSpPr>
            <p:spPr>
              <a:xfrm>
                <a:off x="12062628" y="1217559"/>
                <a:ext cx="182720" cy="177819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05" extrusionOk="0">
                    <a:moveTo>
                      <a:pt x="1494" y="1"/>
                    </a:moveTo>
                    <a:lnTo>
                      <a:pt x="1" y="81"/>
                    </a:lnTo>
                    <a:cubicBezTo>
                      <a:pt x="1" y="81"/>
                      <a:pt x="112" y="1705"/>
                      <a:pt x="1479" y="1705"/>
                    </a:cubicBezTo>
                    <a:cubicBezTo>
                      <a:pt x="1565" y="1705"/>
                      <a:pt x="1656" y="1698"/>
                      <a:pt x="1751" y="1685"/>
                    </a:cubicBezTo>
                    <a:lnTo>
                      <a:pt x="1494" y="1"/>
                    </a:lnTo>
                    <a:close/>
                  </a:path>
                </a:pathLst>
              </a:custGeom>
              <a:solidFill>
                <a:srgbClr val="4713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8"/>
              <p:cNvSpPr/>
              <p:nvPr/>
            </p:nvSpPr>
            <p:spPr>
              <a:xfrm>
                <a:off x="11983364" y="883399"/>
                <a:ext cx="359496" cy="452734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4341" extrusionOk="0">
                    <a:moveTo>
                      <a:pt x="1779" y="1"/>
                    </a:moveTo>
                    <a:cubicBezTo>
                      <a:pt x="1297" y="1"/>
                      <a:pt x="838" y="184"/>
                      <a:pt x="657" y="419"/>
                    </a:cubicBezTo>
                    <a:cubicBezTo>
                      <a:pt x="95" y="1150"/>
                      <a:pt x="0" y="2391"/>
                      <a:pt x="375" y="3218"/>
                    </a:cubicBezTo>
                    <a:cubicBezTo>
                      <a:pt x="663" y="3851"/>
                      <a:pt x="1427" y="4341"/>
                      <a:pt x="2147" y="4341"/>
                    </a:cubicBezTo>
                    <a:cubicBezTo>
                      <a:pt x="2370" y="4341"/>
                      <a:pt x="2588" y="4294"/>
                      <a:pt x="2787" y="4191"/>
                    </a:cubicBezTo>
                    <a:cubicBezTo>
                      <a:pt x="3299" y="3925"/>
                      <a:pt x="3447" y="3442"/>
                      <a:pt x="3422" y="2754"/>
                    </a:cubicBezTo>
                    <a:cubicBezTo>
                      <a:pt x="3416" y="2590"/>
                      <a:pt x="3399" y="2412"/>
                      <a:pt x="3376" y="2220"/>
                    </a:cubicBezTo>
                    <a:cubicBezTo>
                      <a:pt x="3339" y="1903"/>
                      <a:pt x="3276" y="1556"/>
                      <a:pt x="3208" y="1174"/>
                    </a:cubicBezTo>
                    <a:cubicBezTo>
                      <a:pt x="3050" y="300"/>
                      <a:pt x="2396" y="1"/>
                      <a:pt x="1779" y="1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8"/>
              <p:cNvSpPr/>
              <p:nvPr/>
            </p:nvSpPr>
            <p:spPr>
              <a:xfrm>
                <a:off x="11901701" y="852111"/>
                <a:ext cx="294313" cy="262921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521" extrusionOk="0">
                    <a:moveTo>
                      <a:pt x="1942" y="0"/>
                    </a:moveTo>
                    <a:cubicBezTo>
                      <a:pt x="1" y="0"/>
                      <a:pt x="515" y="2519"/>
                      <a:pt x="513" y="2520"/>
                    </a:cubicBezTo>
                    <a:cubicBezTo>
                      <a:pt x="2530" y="2449"/>
                      <a:pt x="2822" y="137"/>
                      <a:pt x="2822" y="137"/>
                    </a:cubicBezTo>
                    <a:cubicBezTo>
                      <a:pt x="2483" y="42"/>
                      <a:pt x="2192" y="0"/>
                      <a:pt x="19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8"/>
              <p:cNvSpPr/>
              <p:nvPr/>
            </p:nvSpPr>
            <p:spPr>
              <a:xfrm>
                <a:off x="12152426" y="1079890"/>
                <a:ext cx="22527" cy="27533"/>
              </a:xfrm>
              <a:custGeom>
                <a:avLst/>
                <a:gdLst/>
                <a:ahLst/>
                <a:cxnLst/>
                <a:rect l="l" t="t" r="r" b="b"/>
                <a:pathLst>
                  <a:path w="216" h="264" extrusionOk="0">
                    <a:moveTo>
                      <a:pt x="102" y="1"/>
                    </a:moveTo>
                    <a:cubicBezTo>
                      <a:pt x="98" y="1"/>
                      <a:pt x="95" y="1"/>
                      <a:pt x="91" y="1"/>
                    </a:cubicBezTo>
                    <a:cubicBezTo>
                      <a:pt x="38" y="7"/>
                      <a:pt x="1" y="71"/>
                      <a:pt x="10" y="144"/>
                    </a:cubicBezTo>
                    <a:cubicBezTo>
                      <a:pt x="20" y="212"/>
                      <a:pt x="65" y="263"/>
                      <a:pt x="115" y="263"/>
                    </a:cubicBezTo>
                    <a:cubicBezTo>
                      <a:pt x="119" y="263"/>
                      <a:pt x="122" y="263"/>
                      <a:pt x="126" y="262"/>
                    </a:cubicBezTo>
                    <a:cubicBezTo>
                      <a:pt x="179" y="255"/>
                      <a:pt x="216" y="193"/>
                      <a:pt x="207" y="120"/>
                    </a:cubicBezTo>
                    <a:cubicBezTo>
                      <a:pt x="199" y="52"/>
                      <a:pt x="153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8"/>
              <p:cNvSpPr/>
              <p:nvPr/>
            </p:nvSpPr>
            <p:spPr>
              <a:xfrm>
                <a:off x="12273095" y="1069878"/>
                <a:ext cx="22319" cy="27429"/>
              </a:xfrm>
              <a:custGeom>
                <a:avLst/>
                <a:gdLst/>
                <a:ahLst/>
                <a:cxnLst/>
                <a:rect l="l" t="t" r="r" b="b"/>
                <a:pathLst>
                  <a:path w="214" h="263" extrusionOk="0">
                    <a:moveTo>
                      <a:pt x="99" y="0"/>
                    </a:moveTo>
                    <a:cubicBezTo>
                      <a:pt x="96" y="0"/>
                      <a:pt x="93" y="1"/>
                      <a:pt x="89" y="1"/>
                    </a:cubicBezTo>
                    <a:cubicBezTo>
                      <a:pt x="36" y="8"/>
                      <a:pt x="0" y="72"/>
                      <a:pt x="8" y="143"/>
                    </a:cubicBezTo>
                    <a:cubicBezTo>
                      <a:pt x="16" y="211"/>
                      <a:pt x="62" y="263"/>
                      <a:pt x="113" y="263"/>
                    </a:cubicBezTo>
                    <a:cubicBezTo>
                      <a:pt x="117" y="263"/>
                      <a:pt x="120" y="262"/>
                      <a:pt x="123" y="262"/>
                    </a:cubicBezTo>
                    <a:cubicBezTo>
                      <a:pt x="177" y="255"/>
                      <a:pt x="214" y="192"/>
                      <a:pt x="205" y="120"/>
                    </a:cubicBezTo>
                    <a:cubicBezTo>
                      <a:pt x="195" y="52"/>
                      <a:pt x="14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8"/>
              <p:cNvSpPr/>
              <p:nvPr/>
            </p:nvSpPr>
            <p:spPr>
              <a:xfrm>
                <a:off x="12128542" y="1030350"/>
                <a:ext cx="43386" cy="4755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56" fill="none" extrusionOk="0">
                    <a:moveTo>
                      <a:pt x="415" y="290"/>
                    </a:moveTo>
                    <a:cubicBezTo>
                      <a:pt x="150" y="1"/>
                      <a:pt x="0" y="456"/>
                      <a:pt x="52" y="352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8"/>
              <p:cNvSpPr/>
              <p:nvPr/>
            </p:nvSpPr>
            <p:spPr>
              <a:xfrm>
                <a:off x="12250672" y="1010743"/>
                <a:ext cx="43386" cy="476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57" fill="none" extrusionOk="0">
                    <a:moveTo>
                      <a:pt x="415" y="289"/>
                    </a:moveTo>
                    <a:cubicBezTo>
                      <a:pt x="150" y="0"/>
                      <a:pt x="0" y="457"/>
                      <a:pt x="52" y="353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8"/>
              <p:cNvSpPr/>
              <p:nvPr/>
            </p:nvSpPr>
            <p:spPr>
              <a:xfrm>
                <a:off x="11902223" y="1090007"/>
                <a:ext cx="175211" cy="133286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1278" extrusionOk="0">
                    <a:moveTo>
                      <a:pt x="392" y="0"/>
                    </a:moveTo>
                    <a:cubicBezTo>
                      <a:pt x="156" y="0"/>
                      <a:pt x="0" y="132"/>
                      <a:pt x="15" y="505"/>
                    </a:cubicBezTo>
                    <a:cubicBezTo>
                      <a:pt x="34" y="987"/>
                      <a:pt x="408" y="1278"/>
                      <a:pt x="794" y="1278"/>
                    </a:cubicBezTo>
                    <a:cubicBezTo>
                      <a:pt x="932" y="1278"/>
                      <a:pt x="1073" y="1240"/>
                      <a:pt x="1199" y="1160"/>
                    </a:cubicBezTo>
                    <a:cubicBezTo>
                      <a:pt x="1680" y="859"/>
                      <a:pt x="1414" y="345"/>
                      <a:pt x="1023" y="176"/>
                    </a:cubicBezTo>
                    <a:cubicBezTo>
                      <a:pt x="792" y="75"/>
                      <a:pt x="570" y="0"/>
                      <a:pt x="392" y="0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8"/>
              <p:cNvSpPr/>
              <p:nvPr/>
            </p:nvSpPr>
            <p:spPr>
              <a:xfrm>
                <a:off x="11940499" y="1123173"/>
                <a:ext cx="59655" cy="62993"/>
              </a:xfrm>
              <a:custGeom>
                <a:avLst/>
                <a:gdLst/>
                <a:ahLst/>
                <a:cxnLst/>
                <a:rect l="l" t="t" r="r" b="b"/>
                <a:pathLst>
                  <a:path w="572" h="604" fill="none" extrusionOk="0">
                    <a:moveTo>
                      <a:pt x="1" y="40"/>
                    </a:moveTo>
                    <a:cubicBezTo>
                      <a:pt x="1" y="40"/>
                      <a:pt x="571" y="0"/>
                      <a:pt x="491" y="603"/>
                    </a:cubicBezTo>
                  </a:path>
                </a:pathLst>
              </a:custGeom>
              <a:noFill/>
              <a:ln w="16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8"/>
              <p:cNvSpPr/>
              <p:nvPr/>
            </p:nvSpPr>
            <p:spPr>
              <a:xfrm>
                <a:off x="11963026" y="1149768"/>
                <a:ext cx="23674" cy="15227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46" fill="none" extrusionOk="0">
                    <a:moveTo>
                      <a:pt x="226" y="0"/>
                    </a:moveTo>
                    <a:lnTo>
                      <a:pt x="1" y="145"/>
                    </a:lnTo>
                  </a:path>
                </a:pathLst>
              </a:custGeom>
              <a:noFill/>
              <a:ln w="167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8"/>
              <p:cNvSpPr/>
              <p:nvPr/>
            </p:nvSpPr>
            <p:spPr>
              <a:xfrm>
                <a:off x="12226892" y="1087608"/>
                <a:ext cx="36711" cy="7613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730" fill="none" extrusionOk="0">
                    <a:moveTo>
                      <a:pt x="89" y="729"/>
                    </a:moveTo>
                    <a:cubicBezTo>
                      <a:pt x="160" y="728"/>
                      <a:pt x="334" y="652"/>
                      <a:pt x="344" y="519"/>
                    </a:cubicBezTo>
                    <a:cubicBezTo>
                      <a:pt x="351" y="393"/>
                      <a:pt x="129" y="526"/>
                      <a:pt x="64" y="341"/>
                    </a:cubicBez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8"/>
              <p:cNvSpPr/>
              <p:nvPr/>
            </p:nvSpPr>
            <p:spPr>
              <a:xfrm>
                <a:off x="12167757" y="1207130"/>
                <a:ext cx="108047" cy="5548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532" extrusionOk="0">
                    <a:moveTo>
                      <a:pt x="1036" y="0"/>
                    </a:moveTo>
                    <a:lnTo>
                      <a:pt x="1036" y="0"/>
                    </a:lnTo>
                    <a:cubicBezTo>
                      <a:pt x="744" y="53"/>
                      <a:pt x="511" y="69"/>
                      <a:pt x="340" y="69"/>
                    </a:cubicBezTo>
                    <a:cubicBezTo>
                      <a:pt x="117" y="69"/>
                      <a:pt x="1" y="43"/>
                      <a:pt x="1" y="43"/>
                    </a:cubicBezTo>
                    <a:lnTo>
                      <a:pt x="1" y="43"/>
                    </a:lnTo>
                    <a:cubicBezTo>
                      <a:pt x="1" y="43"/>
                      <a:pt x="22" y="507"/>
                      <a:pt x="443" y="531"/>
                    </a:cubicBezTo>
                    <a:cubicBezTo>
                      <a:pt x="456" y="532"/>
                      <a:pt x="469" y="532"/>
                      <a:pt x="482" y="532"/>
                    </a:cubicBezTo>
                    <a:cubicBezTo>
                      <a:pt x="943" y="532"/>
                      <a:pt x="1036" y="0"/>
                      <a:pt x="10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8"/>
              <p:cNvSpPr/>
              <p:nvPr/>
            </p:nvSpPr>
            <p:spPr>
              <a:xfrm>
                <a:off x="12256199" y="3050539"/>
                <a:ext cx="612197" cy="271473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2603" extrusionOk="0">
                    <a:moveTo>
                      <a:pt x="5517" y="0"/>
                    </a:moveTo>
                    <a:cubicBezTo>
                      <a:pt x="2946" y="0"/>
                      <a:pt x="1" y="2544"/>
                      <a:pt x="1" y="2544"/>
                    </a:cubicBezTo>
                    <a:cubicBezTo>
                      <a:pt x="342" y="2584"/>
                      <a:pt x="666" y="2602"/>
                      <a:pt x="973" y="2602"/>
                    </a:cubicBezTo>
                    <a:cubicBezTo>
                      <a:pt x="4619" y="2602"/>
                      <a:pt x="5870" y="17"/>
                      <a:pt x="5870" y="17"/>
                    </a:cubicBezTo>
                    <a:cubicBezTo>
                      <a:pt x="5753" y="6"/>
                      <a:pt x="5636" y="0"/>
                      <a:pt x="55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8"/>
              <p:cNvSpPr/>
              <p:nvPr/>
            </p:nvSpPr>
            <p:spPr>
              <a:xfrm>
                <a:off x="12604648" y="1770947"/>
                <a:ext cx="374932" cy="334362"/>
              </a:xfrm>
              <a:custGeom>
                <a:avLst/>
                <a:gdLst/>
                <a:ahLst/>
                <a:cxnLst/>
                <a:rect l="l" t="t" r="r" b="b"/>
                <a:pathLst>
                  <a:path w="3595" h="3206" extrusionOk="0">
                    <a:moveTo>
                      <a:pt x="2827" y="0"/>
                    </a:moveTo>
                    <a:cubicBezTo>
                      <a:pt x="0" y="0"/>
                      <a:pt x="178" y="3206"/>
                      <a:pt x="178" y="3206"/>
                    </a:cubicBezTo>
                    <a:cubicBezTo>
                      <a:pt x="3595" y="1602"/>
                      <a:pt x="3424" y="44"/>
                      <a:pt x="3424" y="44"/>
                    </a:cubicBezTo>
                    <a:cubicBezTo>
                      <a:pt x="3211" y="14"/>
                      <a:pt x="3013" y="0"/>
                      <a:pt x="28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8"/>
              <p:cNvSpPr/>
              <p:nvPr/>
            </p:nvSpPr>
            <p:spPr>
              <a:xfrm>
                <a:off x="12561262" y="1723806"/>
                <a:ext cx="528659" cy="660484"/>
              </a:xfrm>
              <a:custGeom>
                <a:avLst/>
                <a:gdLst/>
                <a:ahLst/>
                <a:cxnLst/>
                <a:rect l="l" t="t" r="r" b="b"/>
                <a:pathLst>
                  <a:path w="5069" h="6333" extrusionOk="0">
                    <a:moveTo>
                      <a:pt x="2060" y="0"/>
                    </a:moveTo>
                    <a:cubicBezTo>
                      <a:pt x="2060" y="0"/>
                      <a:pt x="229" y="691"/>
                      <a:pt x="21" y="1892"/>
                    </a:cubicBezTo>
                    <a:cubicBezTo>
                      <a:pt x="1" y="2012"/>
                      <a:pt x="2553" y="5656"/>
                      <a:pt x="3814" y="6262"/>
                    </a:cubicBezTo>
                    <a:cubicBezTo>
                      <a:pt x="3913" y="6310"/>
                      <a:pt x="4005" y="6333"/>
                      <a:pt x="4089" y="6333"/>
                    </a:cubicBezTo>
                    <a:cubicBezTo>
                      <a:pt x="5069" y="6333"/>
                      <a:pt x="5011" y="3299"/>
                      <a:pt x="4279" y="2435"/>
                    </a:cubicBezTo>
                    <a:cubicBezTo>
                      <a:pt x="3484" y="1498"/>
                      <a:pt x="2060" y="0"/>
                      <a:pt x="2060" y="0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8"/>
              <p:cNvSpPr/>
              <p:nvPr/>
            </p:nvSpPr>
            <p:spPr>
              <a:xfrm>
                <a:off x="12889165" y="1959929"/>
                <a:ext cx="103145" cy="94072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02" fill="none" extrusionOk="0">
                    <a:moveTo>
                      <a:pt x="988" y="0"/>
                    </a:moveTo>
                    <a:cubicBezTo>
                      <a:pt x="988" y="0"/>
                      <a:pt x="385" y="307"/>
                      <a:pt x="1" y="901"/>
                    </a:cubicBezTo>
                  </a:path>
                </a:pathLst>
              </a:custGeom>
              <a:noFill/>
              <a:ln w="1675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8"/>
              <p:cNvSpPr/>
              <p:nvPr/>
            </p:nvSpPr>
            <p:spPr>
              <a:xfrm>
                <a:off x="12379267" y="1463904"/>
                <a:ext cx="582578" cy="641399"/>
              </a:xfrm>
              <a:custGeom>
                <a:avLst/>
                <a:gdLst/>
                <a:ahLst/>
                <a:cxnLst/>
                <a:rect l="l" t="t" r="r" b="b"/>
                <a:pathLst>
                  <a:path w="5586" h="615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" y="1130"/>
                      <a:pt x="213" y="2104"/>
                      <a:pt x="472" y="2922"/>
                    </a:cubicBezTo>
                    <a:cubicBezTo>
                      <a:pt x="1154" y="5078"/>
                      <a:pt x="2336" y="6150"/>
                      <a:pt x="2336" y="6150"/>
                    </a:cubicBezTo>
                    <a:cubicBezTo>
                      <a:pt x="2629" y="5134"/>
                      <a:pt x="3167" y="4434"/>
                      <a:pt x="3720" y="3957"/>
                    </a:cubicBezTo>
                    <a:cubicBezTo>
                      <a:pt x="4631" y="3173"/>
                      <a:pt x="5585" y="2988"/>
                      <a:pt x="5585" y="2988"/>
                    </a:cubicBezTo>
                    <a:cubicBezTo>
                      <a:pt x="5585" y="2988"/>
                      <a:pt x="2542" y="427"/>
                      <a:pt x="1556" y="248"/>
                    </a:cubicBezTo>
                    <a:cubicBezTo>
                      <a:pt x="575" y="6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8"/>
              <p:cNvSpPr/>
              <p:nvPr/>
            </p:nvSpPr>
            <p:spPr>
              <a:xfrm>
                <a:off x="12428494" y="1723806"/>
                <a:ext cx="338846" cy="381502"/>
              </a:xfrm>
              <a:custGeom>
                <a:avLst/>
                <a:gdLst/>
                <a:ahLst/>
                <a:cxnLst/>
                <a:rect l="l" t="t" r="r" b="b"/>
                <a:pathLst>
                  <a:path w="3249" h="3658" extrusionOk="0">
                    <a:moveTo>
                      <a:pt x="1674" y="0"/>
                    </a:moveTo>
                    <a:lnTo>
                      <a:pt x="0" y="430"/>
                    </a:lnTo>
                    <a:cubicBezTo>
                      <a:pt x="682" y="2586"/>
                      <a:pt x="1864" y="3658"/>
                      <a:pt x="1864" y="3658"/>
                    </a:cubicBezTo>
                    <a:cubicBezTo>
                      <a:pt x="2157" y="2642"/>
                      <a:pt x="2695" y="1942"/>
                      <a:pt x="3248" y="1467"/>
                    </a:cubicBezTo>
                    <a:cubicBezTo>
                      <a:pt x="2298" y="558"/>
                      <a:pt x="1674" y="0"/>
                      <a:pt x="16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8"/>
              <p:cNvSpPr/>
              <p:nvPr/>
            </p:nvSpPr>
            <p:spPr>
              <a:xfrm>
                <a:off x="12025708" y="2484427"/>
                <a:ext cx="800654" cy="3612171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34635" extrusionOk="0">
                    <a:moveTo>
                      <a:pt x="4748" y="1"/>
                    </a:moveTo>
                    <a:cubicBezTo>
                      <a:pt x="2923" y="1"/>
                      <a:pt x="836" y="1416"/>
                      <a:pt x="491" y="3676"/>
                    </a:cubicBezTo>
                    <a:cubicBezTo>
                      <a:pt x="0" y="6881"/>
                      <a:pt x="3812" y="15257"/>
                      <a:pt x="2965" y="17761"/>
                    </a:cubicBezTo>
                    <a:cubicBezTo>
                      <a:pt x="2120" y="20265"/>
                      <a:pt x="2102" y="27470"/>
                      <a:pt x="2915" y="32581"/>
                    </a:cubicBezTo>
                    <a:cubicBezTo>
                      <a:pt x="3158" y="34110"/>
                      <a:pt x="3777" y="34634"/>
                      <a:pt x="4405" y="34634"/>
                    </a:cubicBezTo>
                    <a:cubicBezTo>
                      <a:pt x="5191" y="34634"/>
                      <a:pt x="5991" y="33814"/>
                      <a:pt x="6084" y="33115"/>
                    </a:cubicBezTo>
                    <a:cubicBezTo>
                      <a:pt x="6495" y="30021"/>
                      <a:pt x="6888" y="22186"/>
                      <a:pt x="7221" y="16568"/>
                    </a:cubicBezTo>
                    <a:cubicBezTo>
                      <a:pt x="7677" y="8895"/>
                      <a:pt x="6754" y="785"/>
                      <a:pt x="6754" y="785"/>
                    </a:cubicBezTo>
                    <a:cubicBezTo>
                      <a:pt x="6229" y="248"/>
                      <a:pt x="5512" y="1"/>
                      <a:pt x="4748" y="1"/>
                    </a:cubicBezTo>
                    <a:close/>
                  </a:path>
                </a:pathLst>
              </a:custGeom>
              <a:solidFill>
                <a:srgbClr val="502C0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8"/>
              <p:cNvSpPr/>
              <p:nvPr/>
            </p:nvSpPr>
            <p:spPr>
              <a:xfrm>
                <a:off x="12153677" y="5800165"/>
                <a:ext cx="1205621" cy="506757"/>
              </a:xfrm>
              <a:custGeom>
                <a:avLst/>
                <a:gdLst/>
                <a:ahLst/>
                <a:cxnLst/>
                <a:rect l="l" t="t" r="r" b="b"/>
                <a:pathLst>
                  <a:path w="11560" h="4859" extrusionOk="0">
                    <a:moveTo>
                      <a:pt x="5729" y="1"/>
                    </a:moveTo>
                    <a:cubicBezTo>
                      <a:pt x="5324" y="1"/>
                      <a:pt x="4864" y="994"/>
                      <a:pt x="3934" y="1185"/>
                    </a:cubicBezTo>
                    <a:cubicBezTo>
                      <a:pt x="3797" y="1213"/>
                      <a:pt x="3653" y="1226"/>
                      <a:pt x="3507" y="1226"/>
                    </a:cubicBezTo>
                    <a:cubicBezTo>
                      <a:pt x="2634" y="1226"/>
                      <a:pt x="1688" y="792"/>
                      <a:pt x="1688" y="792"/>
                    </a:cubicBezTo>
                    <a:cubicBezTo>
                      <a:pt x="650" y="1972"/>
                      <a:pt x="1" y="4859"/>
                      <a:pt x="858" y="4859"/>
                    </a:cubicBezTo>
                    <a:lnTo>
                      <a:pt x="11447" y="4859"/>
                    </a:lnTo>
                    <a:cubicBezTo>
                      <a:pt x="11560" y="4005"/>
                      <a:pt x="10815" y="2564"/>
                      <a:pt x="7705" y="2201"/>
                    </a:cubicBezTo>
                    <a:cubicBezTo>
                      <a:pt x="6635" y="2076"/>
                      <a:pt x="6183" y="70"/>
                      <a:pt x="5768" y="4"/>
                    </a:cubicBezTo>
                    <a:cubicBezTo>
                      <a:pt x="5755" y="2"/>
                      <a:pt x="5742" y="1"/>
                      <a:pt x="57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8"/>
              <p:cNvSpPr/>
              <p:nvPr/>
            </p:nvSpPr>
            <p:spPr>
              <a:xfrm>
                <a:off x="12752539" y="5901436"/>
                <a:ext cx="326018" cy="228296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2189" fill="none" extrusionOk="0">
                    <a:moveTo>
                      <a:pt x="0" y="957"/>
                    </a:moveTo>
                    <a:lnTo>
                      <a:pt x="1873" y="1"/>
                    </a:lnTo>
                    <a:lnTo>
                      <a:pt x="782" y="1713"/>
                    </a:lnTo>
                    <a:lnTo>
                      <a:pt x="2549" y="638"/>
                    </a:lnTo>
                    <a:lnTo>
                      <a:pt x="1836" y="1872"/>
                    </a:lnTo>
                    <a:lnTo>
                      <a:pt x="3125" y="1116"/>
                    </a:lnTo>
                    <a:lnTo>
                      <a:pt x="2991" y="2189"/>
                    </a:lnTo>
                  </a:path>
                </a:pathLst>
              </a:custGeom>
              <a:noFill/>
              <a:ln w="1675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8"/>
              <p:cNvSpPr/>
              <p:nvPr/>
            </p:nvSpPr>
            <p:spPr>
              <a:xfrm>
                <a:off x="11542405" y="3011742"/>
                <a:ext cx="713882" cy="333736"/>
              </a:xfrm>
              <a:custGeom>
                <a:avLst/>
                <a:gdLst/>
                <a:ahLst/>
                <a:cxnLst/>
                <a:rect l="l" t="t" r="r" b="b"/>
                <a:pathLst>
                  <a:path w="6845" h="3200" extrusionOk="0">
                    <a:moveTo>
                      <a:pt x="893" y="0"/>
                    </a:moveTo>
                    <a:cubicBezTo>
                      <a:pt x="608" y="0"/>
                      <a:pt x="311" y="12"/>
                      <a:pt x="0" y="36"/>
                    </a:cubicBezTo>
                    <a:cubicBezTo>
                      <a:pt x="0" y="36"/>
                      <a:pt x="602" y="3200"/>
                      <a:pt x="4593" y="3200"/>
                    </a:cubicBezTo>
                    <a:cubicBezTo>
                      <a:pt x="5248" y="3200"/>
                      <a:pt x="5994" y="3115"/>
                      <a:pt x="6843" y="2916"/>
                    </a:cubicBezTo>
                    <a:cubicBezTo>
                      <a:pt x="6845" y="2916"/>
                      <a:pt x="5436" y="0"/>
                      <a:pt x="8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8"/>
              <p:cNvSpPr/>
              <p:nvPr/>
            </p:nvSpPr>
            <p:spPr>
              <a:xfrm>
                <a:off x="11411828" y="2538556"/>
                <a:ext cx="964184" cy="3558252"/>
              </a:xfrm>
              <a:custGeom>
                <a:avLst/>
                <a:gdLst/>
                <a:ahLst/>
                <a:cxnLst/>
                <a:rect l="l" t="t" r="r" b="b"/>
                <a:pathLst>
                  <a:path w="9245" h="34118" extrusionOk="0">
                    <a:moveTo>
                      <a:pt x="5382" y="0"/>
                    </a:moveTo>
                    <a:cubicBezTo>
                      <a:pt x="4383" y="0"/>
                      <a:pt x="3388" y="314"/>
                      <a:pt x="2684" y="951"/>
                    </a:cubicBezTo>
                    <a:cubicBezTo>
                      <a:pt x="2684" y="951"/>
                      <a:pt x="1469" y="8376"/>
                      <a:pt x="962" y="16050"/>
                    </a:cubicBezTo>
                    <a:cubicBezTo>
                      <a:pt x="591" y="21669"/>
                      <a:pt x="1" y="29504"/>
                      <a:pt x="25" y="32599"/>
                    </a:cubicBezTo>
                    <a:cubicBezTo>
                      <a:pt x="30" y="33297"/>
                      <a:pt x="727" y="34117"/>
                      <a:pt x="1513" y="34117"/>
                    </a:cubicBezTo>
                    <a:cubicBezTo>
                      <a:pt x="2141" y="34117"/>
                      <a:pt x="2826" y="33594"/>
                      <a:pt x="3261" y="32065"/>
                    </a:cubicBezTo>
                    <a:cubicBezTo>
                      <a:pt x="4715" y="26952"/>
                      <a:pt x="5602" y="19748"/>
                      <a:pt x="5068" y="17244"/>
                    </a:cubicBezTo>
                    <a:cubicBezTo>
                      <a:pt x="4536" y="14740"/>
                      <a:pt x="9244" y="6364"/>
                      <a:pt x="9155" y="3159"/>
                    </a:cubicBezTo>
                    <a:cubicBezTo>
                      <a:pt x="9097" y="1076"/>
                      <a:pt x="7232" y="0"/>
                      <a:pt x="5382" y="0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8"/>
              <p:cNvSpPr/>
              <p:nvPr/>
            </p:nvSpPr>
            <p:spPr>
              <a:xfrm>
                <a:off x="10680408" y="5800165"/>
                <a:ext cx="1194462" cy="506757"/>
              </a:xfrm>
              <a:custGeom>
                <a:avLst/>
                <a:gdLst/>
                <a:ahLst/>
                <a:cxnLst/>
                <a:rect l="l" t="t" r="r" b="b"/>
                <a:pathLst>
                  <a:path w="11453" h="4859" extrusionOk="0">
                    <a:moveTo>
                      <a:pt x="6334" y="1"/>
                    </a:moveTo>
                    <a:cubicBezTo>
                      <a:pt x="6321" y="1"/>
                      <a:pt x="6308" y="2"/>
                      <a:pt x="6295" y="4"/>
                    </a:cubicBezTo>
                    <a:cubicBezTo>
                      <a:pt x="5872" y="69"/>
                      <a:pt x="5168" y="2076"/>
                      <a:pt x="4080" y="2201"/>
                    </a:cubicBezTo>
                    <a:cubicBezTo>
                      <a:pt x="927" y="2564"/>
                      <a:pt x="0" y="4005"/>
                      <a:pt x="6" y="4859"/>
                    </a:cubicBezTo>
                    <a:lnTo>
                      <a:pt x="10594" y="4859"/>
                    </a:lnTo>
                    <a:cubicBezTo>
                      <a:pt x="11452" y="4859"/>
                      <a:pt x="11163" y="1972"/>
                      <a:pt x="10274" y="792"/>
                    </a:cubicBezTo>
                    <a:cubicBezTo>
                      <a:pt x="10274" y="792"/>
                      <a:pt x="9274" y="1226"/>
                      <a:pt x="8401" y="1226"/>
                    </a:cubicBezTo>
                    <a:cubicBezTo>
                      <a:pt x="8255" y="1226"/>
                      <a:pt x="8113" y="1213"/>
                      <a:pt x="7979" y="1185"/>
                    </a:cubicBezTo>
                    <a:cubicBezTo>
                      <a:pt x="7074" y="994"/>
                      <a:pt x="6738" y="1"/>
                      <a:pt x="63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8"/>
              <p:cNvSpPr/>
              <p:nvPr/>
            </p:nvSpPr>
            <p:spPr>
              <a:xfrm>
                <a:off x="10986409" y="5901436"/>
                <a:ext cx="327896" cy="228296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2189" fill="none" extrusionOk="0">
                    <a:moveTo>
                      <a:pt x="3143" y="957"/>
                    </a:moveTo>
                    <a:lnTo>
                      <a:pt x="1391" y="1"/>
                    </a:lnTo>
                    <a:lnTo>
                      <a:pt x="2268" y="1713"/>
                    </a:lnTo>
                    <a:lnTo>
                      <a:pt x="635" y="638"/>
                    </a:lnTo>
                    <a:lnTo>
                      <a:pt x="1194" y="1872"/>
                    </a:lnTo>
                    <a:lnTo>
                      <a:pt x="0" y="1116"/>
                    </a:lnTo>
                    <a:lnTo>
                      <a:pt x="0" y="2189"/>
                    </a:lnTo>
                  </a:path>
                </a:pathLst>
              </a:custGeom>
              <a:noFill/>
              <a:ln w="1675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8"/>
              <p:cNvSpPr/>
              <p:nvPr/>
            </p:nvSpPr>
            <p:spPr>
              <a:xfrm>
                <a:off x="11266024" y="1921027"/>
                <a:ext cx="375244" cy="334570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208" extrusionOk="0">
                    <a:moveTo>
                      <a:pt x="770" y="1"/>
                    </a:moveTo>
                    <a:cubicBezTo>
                      <a:pt x="584" y="1"/>
                      <a:pt x="386" y="15"/>
                      <a:pt x="173" y="44"/>
                    </a:cubicBezTo>
                    <a:cubicBezTo>
                      <a:pt x="173" y="44"/>
                      <a:pt x="1" y="1602"/>
                      <a:pt x="3420" y="3208"/>
                    </a:cubicBezTo>
                    <a:cubicBezTo>
                      <a:pt x="3420" y="3208"/>
                      <a:pt x="3597" y="1"/>
                      <a:pt x="7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8"/>
              <p:cNvSpPr/>
              <p:nvPr/>
            </p:nvSpPr>
            <p:spPr>
              <a:xfrm>
                <a:off x="11236821" y="1707536"/>
                <a:ext cx="403195" cy="690834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6624" extrusionOk="0">
                    <a:moveTo>
                      <a:pt x="2076" y="1"/>
                    </a:moveTo>
                    <a:cubicBezTo>
                      <a:pt x="2076" y="1"/>
                      <a:pt x="450" y="2279"/>
                      <a:pt x="48" y="5977"/>
                    </a:cubicBezTo>
                    <a:cubicBezTo>
                      <a:pt x="1" y="6415"/>
                      <a:pt x="235" y="6624"/>
                      <a:pt x="602" y="6624"/>
                    </a:cubicBezTo>
                    <a:cubicBezTo>
                      <a:pt x="1463" y="6624"/>
                      <a:pt x="3058" y="5470"/>
                      <a:pt x="3474" y="3410"/>
                    </a:cubicBezTo>
                    <a:cubicBezTo>
                      <a:pt x="3866" y="1474"/>
                      <a:pt x="3188" y="41"/>
                      <a:pt x="2076" y="1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8"/>
              <p:cNvSpPr/>
              <p:nvPr/>
            </p:nvSpPr>
            <p:spPr>
              <a:xfrm>
                <a:off x="11691756" y="2170918"/>
                <a:ext cx="983791" cy="270430"/>
              </a:xfrm>
              <a:custGeom>
                <a:avLst/>
                <a:gdLst/>
                <a:ahLst/>
                <a:cxnLst/>
                <a:rect l="l" t="t" r="r" b="b"/>
                <a:pathLst>
                  <a:path w="9433" h="2593" extrusionOk="0">
                    <a:moveTo>
                      <a:pt x="5856" y="0"/>
                    </a:moveTo>
                    <a:cubicBezTo>
                      <a:pt x="4401" y="0"/>
                      <a:pt x="2469" y="368"/>
                      <a:pt x="0" y="1534"/>
                    </a:cubicBezTo>
                    <a:cubicBezTo>
                      <a:pt x="0" y="1534"/>
                      <a:pt x="1589" y="2593"/>
                      <a:pt x="4124" y="2593"/>
                    </a:cubicBezTo>
                    <a:cubicBezTo>
                      <a:pt x="5610" y="2593"/>
                      <a:pt x="7422" y="2228"/>
                      <a:pt x="9430" y="1073"/>
                    </a:cubicBezTo>
                    <a:cubicBezTo>
                      <a:pt x="9432" y="1073"/>
                      <a:pt x="8340" y="0"/>
                      <a:pt x="58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8"/>
              <p:cNvSpPr/>
              <p:nvPr/>
            </p:nvSpPr>
            <p:spPr>
              <a:xfrm>
                <a:off x="11872290" y="1983500"/>
                <a:ext cx="716177" cy="399857"/>
              </a:xfrm>
              <a:custGeom>
                <a:avLst/>
                <a:gdLst/>
                <a:ahLst/>
                <a:cxnLst/>
                <a:rect l="l" t="t" r="r" b="b"/>
                <a:pathLst>
                  <a:path w="6867" h="3834" extrusionOk="0">
                    <a:moveTo>
                      <a:pt x="6506" y="1"/>
                    </a:moveTo>
                    <a:lnTo>
                      <a:pt x="300" y="333"/>
                    </a:lnTo>
                    <a:lnTo>
                      <a:pt x="1" y="3833"/>
                    </a:lnTo>
                    <a:lnTo>
                      <a:pt x="1" y="3833"/>
                    </a:lnTo>
                    <a:lnTo>
                      <a:pt x="6866" y="3651"/>
                    </a:lnTo>
                    <a:lnTo>
                      <a:pt x="6506" y="1"/>
                    </a:ln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8"/>
              <p:cNvSpPr/>
              <p:nvPr/>
            </p:nvSpPr>
            <p:spPr>
              <a:xfrm>
                <a:off x="11283650" y="1451805"/>
                <a:ext cx="1396789" cy="879081"/>
              </a:xfrm>
              <a:custGeom>
                <a:avLst/>
                <a:gdLst/>
                <a:ahLst/>
                <a:cxnLst/>
                <a:rect l="l" t="t" r="r" b="b"/>
                <a:pathLst>
                  <a:path w="13393" h="8429" extrusionOk="0">
                    <a:moveTo>
                      <a:pt x="5612" y="1"/>
                    </a:moveTo>
                    <a:cubicBezTo>
                      <a:pt x="5612" y="1"/>
                      <a:pt x="3728" y="201"/>
                      <a:pt x="3024" y="653"/>
                    </a:cubicBezTo>
                    <a:cubicBezTo>
                      <a:pt x="1789" y="1445"/>
                      <a:pt x="1" y="4543"/>
                      <a:pt x="1" y="4543"/>
                    </a:cubicBezTo>
                    <a:cubicBezTo>
                      <a:pt x="1" y="4543"/>
                      <a:pt x="178" y="4500"/>
                      <a:pt x="451" y="4500"/>
                    </a:cubicBezTo>
                    <a:cubicBezTo>
                      <a:pt x="1241" y="4500"/>
                      <a:pt x="2833" y="4864"/>
                      <a:pt x="3248" y="7705"/>
                    </a:cubicBezTo>
                    <a:lnTo>
                      <a:pt x="4539" y="5498"/>
                    </a:lnTo>
                    <a:lnTo>
                      <a:pt x="4539" y="5498"/>
                    </a:lnTo>
                    <a:cubicBezTo>
                      <a:pt x="4539" y="5498"/>
                      <a:pt x="4451" y="7421"/>
                      <a:pt x="3913" y="8429"/>
                    </a:cubicBezTo>
                    <a:cubicBezTo>
                      <a:pt x="3913" y="8429"/>
                      <a:pt x="8634" y="7343"/>
                      <a:pt x="10315" y="7343"/>
                    </a:cubicBezTo>
                    <a:cubicBezTo>
                      <a:pt x="10398" y="7343"/>
                      <a:pt x="10473" y="7345"/>
                      <a:pt x="10540" y="7351"/>
                    </a:cubicBezTo>
                    <a:cubicBezTo>
                      <a:pt x="11972" y="7466"/>
                      <a:pt x="13346" y="7968"/>
                      <a:pt x="13346" y="7968"/>
                    </a:cubicBezTo>
                    <a:cubicBezTo>
                      <a:pt x="13346" y="7968"/>
                      <a:pt x="12660" y="6153"/>
                      <a:pt x="13076" y="5228"/>
                    </a:cubicBezTo>
                    <a:cubicBezTo>
                      <a:pt x="13392" y="4528"/>
                      <a:pt x="13173" y="1394"/>
                      <a:pt x="10506" y="116"/>
                    </a:cubicBezTo>
                    <a:lnTo>
                      <a:pt x="10506" y="116"/>
                    </a:lnTo>
                    <a:cubicBezTo>
                      <a:pt x="10506" y="117"/>
                      <a:pt x="10718" y="1519"/>
                      <a:pt x="8629" y="1956"/>
                    </a:cubicBezTo>
                    <a:cubicBezTo>
                      <a:pt x="8489" y="1985"/>
                      <a:pt x="8353" y="1999"/>
                      <a:pt x="8221" y="1999"/>
                    </a:cubicBezTo>
                    <a:cubicBezTo>
                      <a:pt x="6617" y="1999"/>
                      <a:pt x="5612" y="1"/>
                      <a:pt x="56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8"/>
              <p:cNvSpPr/>
              <p:nvPr/>
            </p:nvSpPr>
            <p:spPr>
              <a:xfrm>
                <a:off x="11749848" y="1929475"/>
                <a:ext cx="122544" cy="175837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686" extrusionOk="0">
                    <a:moveTo>
                      <a:pt x="577" y="0"/>
                    </a:moveTo>
                    <a:lnTo>
                      <a:pt x="69" y="918"/>
                    </a:lnTo>
                    <a:lnTo>
                      <a:pt x="1" y="1686"/>
                    </a:lnTo>
                    <a:cubicBezTo>
                      <a:pt x="1175" y="1564"/>
                      <a:pt x="577" y="0"/>
                      <a:pt x="5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8"/>
              <p:cNvSpPr/>
              <p:nvPr/>
            </p:nvSpPr>
            <p:spPr>
              <a:xfrm>
                <a:off x="12079837" y="1982978"/>
                <a:ext cx="311000" cy="112636"/>
              </a:xfrm>
              <a:custGeom>
                <a:avLst/>
                <a:gdLst/>
                <a:ahLst/>
                <a:cxnLst/>
                <a:rect l="l" t="t" r="r" b="b"/>
                <a:pathLst>
                  <a:path w="2982" h="1080" fill="none" extrusionOk="0">
                    <a:moveTo>
                      <a:pt x="0" y="998"/>
                    </a:moveTo>
                    <a:cubicBezTo>
                      <a:pt x="1074" y="1079"/>
                      <a:pt x="2174" y="710"/>
                      <a:pt x="2981" y="0"/>
                    </a:cubicBezTo>
                  </a:path>
                </a:pathLst>
              </a:custGeom>
              <a:noFill/>
              <a:ln w="1675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8"/>
              <p:cNvSpPr/>
              <p:nvPr/>
            </p:nvSpPr>
            <p:spPr>
              <a:xfrm>
                <a:off x="12541654" y="1977659"/>
                <a:ext cx="122857" cy="68624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658" fill="none" extrusionOk="0">
                    <a:moveTo>
                      <a:pt x="0" y="657"/>
                    </a:moveTo>
                    <a:cubicBezTo>
                      <a:pt x="460" y="607"/>
                      <a:pt x="894" y="367"/>
                      <a:pt x="1177" y="1"/>
                    </a:cubicBezTo>
                  </a:path>
                </a:pathLst>
              </a:custGeom>
              <a:noFill/>
              <a:ln w="1675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8"/>
              <p:cNvSpPr/>
              <p:nvPr/>
            </p:nvSpPr>
            <p:spPr>
              <a:xfrm>
                <a:off x="11542405" y="2364071"/>
                <a:ext cx="1325975" cy="951669"/>
              </a:xfrm>
              <a:custGeom>
                <a:avLst/>
                <a:gdLst/>
                <a:ahLst/>
                <a:cxnLst/>
                <a:rect l="l" t="t" r="r" b="b"/>
                <a:pathLst>
                  <a:path w="12714" h="9125" extrusionOk="0">
                    <a:moveTo>
                      <a:pt x="10026" y="0"/>
                    </a:moveTo>
                    <a:lnTo>
                      <a:pt x="3164" y="183"/>
                    </a:lnTo>
                    <a:cubicBezTo>
                      <a:pt x="3164" y="183"/>
                      <a:pt x="426" y="3330"/>
                      <a:pt x="0" y="6243"/>
                    </a:cubicBezTo>
                    <a:cubicBezTo>
                      <a:pt x="0" y="6243"/>
                      <a:pt x="4845" y="7061"/>
                      <a:pt x="6845" y="9125"/>
                    </a:cubicBezTo>
                    <a:cubicBezTo>
                      <a:pt x="6845" y="9125"/>
                      <a:pt x="8483" y="8188"/>
                      <a:pt x="9832" y="7522"/>
                    </a:cubicBezTo>
                    <a:cubicBezTo>
                      <a:pt x="10718" y="7085"/>
                      <a:pt x="11743" y="6694"/>
                      <a:pt x="12714" y="6599"/>
                    </a:cubicBezTo>
                    <a:cubicBezTo>
                      <a:pt x="12714" y="6599"/>
                      <a:pt x="11999" y="1401"/>
                      <a:pt x="100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8"/>
              <p:cNvSpPr/>
              <p:nvPr/>
            </p:nvSpPr>
            <p:spPr>
              <a:xfrm>
                <a:off x="12316795" y="2940613"/>
                <a:ext cx="531996" cy="210984"/>
              </a:xfrm>
              <a:custGeom>
                <a:avLst/>
                <a:gdLst/>
                <a:ahLst/>
                <a:cxnLst/>
                <a:rect l="l" t="t" r="r" b="b"/>
                <a:pathLst>
                  <a:path w="5101" h="2023" fill="none" extrusionOk="0">
                    <a:moveTo>
                      <a:pt x="1" y="2023"/>
                    </a:moveTo>
                    <a:cubicBezTo>
                      <a:pt x="1" y="2023"/>
                      <a:pt x="2582" y="270"/>
                      <a:pt x="5101" y="0"/>
                    </a:cubicBezTo>
                  </a:path>
                </a:pathLst>
              </a:custGeom>
              <a:noFill/>
              <a:ln w="1675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8"/>
              <p:cNvSpPr/>
              <p:nvPr/>
            </p:nvSpPr>
            <p:spPr>
              <a:xfrm>
                <a:off x="12256199" y="2739011"/>
                <a:ext cx="337595" cy="576946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5532" extrusionOk="0">
                    <a:moveTo>
                      <a:pt x="2548" y="0"/>
                    </a:moveTo>
                    <a:cubicBezTo>
                      <a:pt x="2269" y="836"/>
                      <a:pt x="1474" y="1274"/>
                      <a:pt x="1292" y="1911"/>
                    </a:cubicBezTo>
                    <a:cubicBezTo>
                      <a:pt x="1111" y="2549"/>
                      <a:pt x="1" y="5531"/>
                      <a:pt x="1" y="5531"/>
                    </a:cubicBezTo>
                    <a:cubicBezTo>
                      <a:pt x="1" y="5531"/>
                      <a:pt x="1639" y="4594"/>
                      <a:pt x="2988" y="3929"/>
                    </a:cubicBezTo>
                    <a:cubicBezTo>
                      <a:pt x="3237" y="1833"/>
                      <a:pt x="2548" y="0"/>
                      <a:pt x="2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8"/>
              <p:cNvSpPr/>
              <p:nvPr/>
            </p:nvSpPr>
            <p:spPr>
              <a:xfrm>
                <a:off x="12343598" y="3059091"/>
                <a:ext cx="35772" cy="188352"/>
              </a:xfrm>
              <a:custGeom>
                <a:avLst/>
                <a:gdLst/>
                <a:ahLst/>
                <a:cxnLst/>
                <a:rect l="l" t="t" r="r" b="b"/>
                <a:pathLst>
                  <a:path w="343" h="1806" fill="none" extrusionOk="0">
                    <a:moveTo>
                      <a:pt x="0" y="0"/>
                    </a:moveTo>
                    <a:cubicBezTo>
                      <a:pt x="0" y="0"/>
                      <a:pt x="0" y="1067"/>
                      <a:pt x="343" y="1806"/>
                    </a:cubicBezTo>
                  </a:path>
                </a:pathLst>
              </a:custGeom>
              <a:noFill/>
              <a:ln w="1675" cap="flat" cmpd="sng">
                <a:solidFill>
                  <a:schemeClr val="lt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8"/>
              <p:cNvSpPr/>
              <p:nvPr/>
            </p:nvSpPr>
            <p:spPr>
              <a:xfrm>
                <a:off x="11561491" y="2927576"/>
                <a:ext cx="782507" cy="242897"/>
              </a:xfrm>
              <a:custGeom>
                <a:avLst/>
                <a:gdLst/>
                <a:ahLst/>
                <a:cxnLst/>
                <a:rect l="l" t="t" r="r" b="b"/>
                <a:pathLst>
                  <a:path w="7503" h="2329" fill="none" extrusionOk="0">
                    <a:moveTo>
                      <a:pt x="1" y="1"/>
                    </a:moveTo>
                    <a:cubicBezTo>
                      <a:pt x="1" y="1"/>
                      <a:pt x="4520" y="139"/>
                      <a:pt x="7502" y="2328"/>
                    </a:cubicBezTo>
                  </a:path>
                </a:pathLst>
              </a:custGeom>
              <a:noFill/>
              <a:ln w="1675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8"/>
              <p:cNvSpPr/>
              <p:nvPr/>
            </p:nvSpPr>
            <p:spPr>
              <a:xfrm>
                <a:off x="12513912" y="2364176"/>
                <a:ext cx="25865" cy="305368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928" fill="none" extrusionOk="0">
                    <a:moveTo>
                      <a:pt x="149" y="1"/>
                    </a:moveTo>
                    <a:cubicBezTo>
                      <a:pt x="247" y="806"/>
                      <a:pt x="195" y="2140"/>
                      <a:pt x="1" y="2927"/>
                    </a:cubicBezTo>
                  </a:path>
                </a:pathLst>
              </a:custGeom>
              <a:noFill/>
              <a:ln w="1675" cap="flat" cmpd="sng">
                <a:solidFill>
                  <a:schemeClr val="lt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8"/>
              <p:cNvSpPr/>
              <p:nvPr/>
            </p:nvSpPr>
            <p:spPr>
              <a:xfrm>
                <a:off x="11610718" y="2381697"/>
                <a:ext cx="320804" cy="643902"/>
              </a:xfrm>
              <a:custGeom>
                <a:avLst/>
                <a:gdLst/>
                <a:ahLst/>
                <a:cxnLst/>
                <a:rect l="l" t="t" r="r" b="b"/>
                <a:pathLst>
                  <a:path w="3076" h="6174" fill="none" extrusionOk="0">
                    <a:moveTo>
                      <a:pt x="3075" y="0"/>
                    </a:moveTo>
                    <a:cubicBezTo>
                      <a:pt x="3075" y="0"/>
                      <a:pt x="389" y="3078"/>
                      <a:pt x="0" y="6173"/>
                    </a:cubicBezTo>
                  </a:path>
                </a:pathLst>
              </a:custGeom>
              <a:noFill/>
              <a:ln w="1675" cap="flat" cmpd="sng">
                <a:solidFill>
                  <a:schemeClr val="lt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8"/>
              <p:cNvSpPr/>
              <p:nvPr/>
            </p:nvSpPr>
            <p:spPr>
              <a:xfrm>
                <a:off x="11596750" y="1203475"/>
                <a:ext cx="280951" cy="364524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3402" extrusionOk="0">
                    <a:moveTo>
                      <a:pt x="1067" y="1"/>
                    </a:moveTo>
                    <a:cubicBezTo>
                      <a:pt x="919" y="1"/>
                      <a:pt x="824" y="1386"/>
                      <a:pt x="824" y="1386"/>
                    </a:cubicBezTo>
                    <a:cubicBezTo>
                      <a:pt x="824" y="1386"/>
                      <a:pt x="604" y="1170"/>
                      <a:pt x="477" y="1170"/>
                    </a:cubicBezTo>
                    <a:cubicBezTo>
                      <a:pt x="462" y="1170"/>
                      <a:pt x="449" y="1173"/>
                      <a:pt x="437" y="1179"/>
                    </a:cubicBezTo>
                    <a:cubicBezTo>
                      <a:pt x="324" y="1240"/>
                      <a:pt x="35" y="1663"/>
                      <a:pt x="25" y="1771"/>
                    </a:cubicBezTo>
                    <a:cubicBezTo>
                      <a:pt x="1" y="2084"/>
                      <a:pt x="361" y="3034"/>
                      <a:pt x="361" y="3034"/>
                    </a:cubicBezTo>
                    <a:lnTo>
                      <a:pt x="1870" y="3402"/>
                    </a:lnTo>
                    <a:cubicBezTo>
                      <a:pt x="1870" y="3402"/>
                      <a:pt x="2447" y="2835"/>
                      <a:pt x="2537" y="2610"/>
                    </a:cubicBezTo>
                    <a:cubicBezTo>
                      <a:pt x="2692" y="2228"/>
                      <a:pt x="2693" y="1737"/>
                      <a:pt x="2592" y="1645"/>
                    </a:cubicBezTo>
                    <a:cubicBezTo>
                      <a:pt x="2562" y="1617"/>
                      <a:pt x="2516" y="1607"/>
                      <a:pt x="2467" y="1607"/>
                    </a:cubicBezTo>
                    <a:cubicBezTo>
                      <a:pt x="2351" y="1607"/>
                      <a:pt x="2216" y="1661"/>
                      <a:pt x="2216" y="1661"/>
                    </a:cubicBezTo>
                    <a:cubicBezTo>
                      <a:pt x="2216" y="1661"/>
                      <a:pt x="2133" y="1455"/>
                      <a:pt x="1980" y="1455"/>
                    </a:cubicBezTo>
                    <a:cubicBezTo>
                      <a:pt x="1826" y="1457"/>
                      <a:pt x="1639" y="1559"/>
                      <a:pt x="1639" y="1559"/>
                    </a:cubicBezTo>
                    <a:cubicBezTo>
                      <a:pt x="1639" y="1559"/>
                      <a:pt x="2158" y="174"/>
                      <a:pt x="1899" y="105"/>
                    </a:cubicBezTo>
                    <a:cubicBezTo>
                      <a:pt x="1893" y="103"/>
                      <a:pt x="1888" y="103"/>
                      <a:pt x="1883" y="103"/>
                    </a:cubicBezTo>
                    <a:cubicBezTo>
                      <a:pt x="1686" y="103"/>
                      <a:pt x="1328" y="1025"/>
                      <a:pt x="1328" y="1025"/>
                    </a:cubicBezTo>
                    <a:cubicBezTo>
                      <a:pt x="1328" y="1025"/>
                      <a:pt x="1221" y="16"/>
                      <a:pt x="1070" y="1"/>
                    </a:cubicBezTo>
                    <a:cubicBezTo>
                      <a:pt x="1069" y="1"/>
                      <a:pt x="1068" y="1"/>
                      <a:pt x="1067" y="1"/>
                    </a:cubicBez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8"/>
              <p:cNvSpPr/>
              <p:nvPr/>
            </p:nvSpPr>
            <p:spPr>
              <a:xfrm>
                <a:off x="11199484" y="1519910"/>
                <a:ext cx="594050" cy="1086624"/>
              </a:xfrm>
              <a:custGeom>
                <a:avLst/>
                <a:gdLst/>
                <a:ahLst/>
                <a:cxnLst/>
                <a:rect l="l" t="t" r="r" b="b"/>
                <a:pathLst>
                  <a:path w="5696" h="10419" extrusionOk="0">
                    <a:moveTo>
                      <a:pt x="4170" y="0"/>
                    </a:moveTo>
                    <a:cubicBezTo>
                      <a:pt x="4170" y="0"/>
                      <a:pt x="1947" y="3942"/>
                      <a:pt x="408" y="7777"/>
                    </a:cubicBezTo>
                    <a:cubicBezTo>
                      <a:pt x="0" y="8791"/>
                      <a:pt x="827" y="10287"/>
                      <a:pt x="1875" y="10416"/>
                    </a:cubicBezTo>
                    <a:cubicBezTo>
                      <a:pt x="1892" y="10418"/>
                      <a:pt x="1908" y="10419"/>
                      <a:pt x="1924" y="10419"/>
                    </a:cubicBezTo>
                    <a:cubicBezTo>
                      <a:pt x="3567" y="10419"/>
                      <a:pt x="5696" y="375"/>
                      <a:pt x="5696" y="375"/>
                    </a:cubicBezTo>
                    <a:lnTo>
                      <a:pt x="4170" y="0"/>
                    </a:lnTo>
                    <a:close/>
                  </a:path>
                </a:pathLst>
              </a:cu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8"/>
              <p:cNvSpPr/>
              <p:nvPr/>
            </p:nvSpPr>
            <p:spPr>
              <a:xfrm>
                <a:off x="11316920" y="1929475"/>
                <a:ext cx="104501" cy="224229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2150" fill="none" extrusionOk="0">
                    <a:moveTo>
                      <a:pt x="1001" y="0"/>
                    </a:moveTo>
                    <a:cubicBezTo>
                      <a:pt x="1001" y="0"/>
                      <a:pt x="574" y="810"/>
                      <a:pt x="1" y="2150"/>
                    </a:cubicBezTo>
                  </a:path>
                </a:pathLst>
              </a:custGeom>
              <a:noFill/>
              <a:ln w="1675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8"/>
              <p:cNvSpPr/>
              <p:nvPr/>
            </p:nvSpPr>
            <p:spPr>
              <a:xfrm>
                <a:off x="11659841" y="1347928"/>
                <a:ext cx="22840" cy="73213"/>
              </a:xfrm>
              <a:custGeom>
                <a:avLst/>
                <a:gdLst/>
                <a:ahLst/>
                <a:cxnLst/>
                <a:rect l="l" t="t" r="r" b="b"/>
                <a:pathLst>
                  <a:path w="219" h="702" fill="none" extrusionOk="0">
                    <a:moveTo>
                      <a:pt x="219" y="1"/>
                    </a:moveTo>
                    <a:cubicBezTo>
                      <a:pt x="219" y="1"/>
                      <a:pt x="99" y="414"/>
                      <a:pt x="1" y="702"/>
                    </a:cubicBezTo>
                  </a:path>
                </a:pathLst>
              </a:custGeom>
              <a:noFill/>
              <a:ln w="1675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8"/>
              <p:cNvSpPr/>
              <p:nvPr/>
            </p:nvSpPr>
            <p:spPr>
              <a:xfrm>
                <a:off x="11655252" y="1371394"/>
                <a:ext cx="1689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9" fill="none" extrusionOk="0">
                    <a:moveTo>
                      <a:pt x="0" y="1"/>
                    </a:moveTo>
                    <a:cubicBezTo>
                      <a:pt x="54" y="35"/>
                      <a:pt x="107" y="68"/>
                      <a:pt x="162" y="99"/>
                    </a:cubicBezTo>
                  </a:path>
                </a:pathLst>
              </a:custGeom>
              <a:noFill/>
              <a:ln w="1675" cap="flat" cmpd="sng">
                <a:solidFill>
                  <a:schemeClr val="dk1"/>
                </a:solidFill>
                <a:prstDash val="solid"/>
                <a:miter lim="148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8"/>
              <p:cNvSpPr/>
              <p:nvPr/>
            </p:nvSpPr>
            <p:spPr>
              <a:xfrm>
                <a:off x="13868076" y="371208"/>
                <a:ext cx="37232" cy="37232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178" y="1"/>
                    </a:moveTo>
                    <a:cubicBezTo>
                      <a:pt x="80" y="1"/>
                      <a:pt x="0" y="81"/>
                      <a:pt x="0" y="179"/>
                    </a:cubicBezTo>
                    <a:cubicBezTo>
                      <a:pt x="0" y="278"/>
                      <a:pt x="80" y="357"/>
                      <a:pt x="178" y="357"/>
                    </a:cubicBezTo>
                    <a:cubicBezTo>
                      <a:pt x="278" y="357"/>
                      <a:pt x="356" y="278"/>
                      <a:pt x="356" y="179"/>
                    </a:cubicBezTo>
                    <a:cubicBezTo>
                      <a:pt x="356" y="81"/>
                      <a:pt x="278" y="1"/>
                      <a:pt x="1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8"/>
              <p:cNvSpPr/>
              <p:nvPr/>
            </p:nvSpPr>
            <p:spPr>
              <a:xfrm>
                <a:off x="13922371" y="359871"/>
                <a:ext cx="37232" cy="37232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57" extrusionOk="0">
                    <a:moveTo>
                      <a:pt x="178" y="1"/>
                    </a:moveTo>
                    <a:cubicBezTo>
                      <a:pt x="80" y="1"/>
                      <a:pt x="0" y="81"/>
                      <a:pt x="0" y="179"/>
                    </a:cubicBezTo>
                    <a:cubicBezTo>
                      <a:pt x="0" y="278"/>
                      <a:pt x="80" y="357"/>
                      <a:pt x="178" y="357"/>
                    </a:cubicBezTo>
                    <a:cubicBezTo>
                      <a:pt x="278" y="357"/>
                      <a:pt x="356" y="278"/>
                      <a:pt x="356" y="179"/>
                    </a:cubicBezTo>
                    <a:cubicBezTo>
                      <a:pt x="356" y="81"/>
                      <a:pt x="278" y="1"/>
                      <a:pt x="1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3" name="Google Shape;613;p38"/>
          <p:cNvSpPr txBox="1">
            <a:spLocks noGrp="1"/>
          </p:cNvSpPr>
          <p:nvPr>
            <p:ph type="title"/>
          </p:nvPr>
        </p:nvSpPr>
        <p:spPr>
          <a:xfrm>
            <a:off x="4103800" y="406625"/>
            <a:ext cx="4609500" cy="13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UZALEŻNIENIE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FF9300"/>
                </a:solidFill>
              </a:rPr>
              <a:t>OD INTERNETU</a:t>
            </a:r>
            <a:endParaRPr>
              <a:solidFill>
                <a:srgbClr val="FF9300"/>
              </a:solidFill>
            </a:endParaRPr>
          </a:p>
        </p:txBody>
      </p:sp>
      <p:sp>
        <p:nvSpPr>
          <p:cNvPr id="614" name="Google Shape;614;p38">
            <a:hlinkClick r:id="" action="ppaction://hlinkshowjump?jump=firstslide"/>
          </p:cNvPr>
          <p:cNvSpPr/>
          <p:nvPr/>
        </p:nvSpPr>
        <p:spPr>
          <a:xfrm>
            <a:off x="8428901" y="26867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8">
            <a:hlinkClick r:id="" action="ppaction://hlinkshowjump?jump=firstslide"/>
          </p:cNvPr>
          <p:cNvSpPr/>
          <p:nvPr/>
        </p:nvSpPr>
        <p:spPr>
          <a:xfrm>
            <a:off x="8480603" y="322243"/>
            <a:ext cx="180994" cy="177264"/>
          </a:xfrm>
          <a:custGeom>
            <a:avLst/>
            <a:gdLst/>
            <a:ahLst/>
            <a:cxnLst/>
            <a:rect l="l" t="t" r="r" b="b"/>
            <a:pathLst>
              <a:path w="12323" h="12067" extrusionOk="0">
                <a:moveTo>
                  <a:pt x="6165" y="705"/>
                </a:moveTo>
                <a:cubicBezTo>
                  <a:pt x="6180" y="705"/>
                  <a:pt x="6194" y="706"/>
                  <a:pt x="6209" y="708"/>
                </a:cubicBezTo>
                <a:cubicBezTo>
                  <a:pt x="6303" y="718"/>
                  <a:pt x="6388" y="763"/>
                  <a:pt x="6453" y="829"/>
                </a:cubicBezTo>
                <a:lnTo>
                  <a:pt x="11384" y="5744"/>
                </a:lnTo>
                <a:lnTo>
                  <a:pt x="11387" y="5746"/>
                </a:lnTo>
                <a:cubicBezTo>
                  <a:pt x="11543" y="5902"/>
                  <a:pt x="11543" y="6158"/>
                  <a:pt x="11387" y="6315"/>
                </a:cubicBezTo>
                <a:cubicBezTo>
                  <a:pt x="11310" y="6392"/>
                  <a:pt x="11209" y="6434"/>
                  <a:pt x="11101" y="6434"/>
                </a:cubicBezTo>
                <a:lnTo>
                  <a:pt x="10563" y="6434"/>
                </a:lnTo>
                <a:cubicBezTo>
                  <a:pt x="10367" y="6434"/>
                  <a:pt x="10209" y="6592"/>
                  <a:pt x="10209" y="6789"/>
                </a:cubicBezTo>
                <a:lnTo>
                  <a:pt x="10209" y="10762"/>
                </a:lnTo>
                <a:cubicBezTo>
                  <a:pt x="10209" y="11090"/>
                  <a:pt x="9943" y="11357"/>
                  <a:pt x="9614" y="11357"/>
                </a:cubicBezTo>
                <a:lnTo>
                  <a:pt x="8032" y="11357"/>
                </a:lnTo>
                <a:lnTo>
                  <a:pt x="8032" y="8872"/>
                </a:lnTo>
                <a:cubicBezTo>
                  <a:pt x="8032" y="8154"/>
                  <a:pt x="7448" y="7570"/>
                  <a:pt x="6729" y="7570"/>
                </a:cubicBezTo>
                <a:lnTo>
                  <a:pt x="5596" y="7570"/>
                </a:lnTo>
                <a:cubicBezTo>
                  <a:pt x="4876" y="7570"/>
                  <a:pt x="4293" y="8154"/>
                  <a:pt x="4293" y="8872"/>
                </a:cubicBezTo>
                <a:lnTo>
                  <a:pt x="4293" y="11357"/>
                </a:lnTo>
                <a:lnTo>
                  <a:pt x="2710" y="11357"/>
                </a:lnTo>
                <a:cubicBezTo>
                  <a:pt x="2382" y="11357"/>
                  <a:pt x="2117" y="11090"/>
                  <a:pt x="2117" y="10762"/>
                </a:cubicBezTo>
                <a:lnTo>
                  <a:pt x="2117" y="6789"/>
                </a:lnTo>
                <a:cubicBezTo>
                  <a:pt x="2117" y="6592"/>
                  <a:pt x="1959" y="6434"/>
                  <a:pt x="1762" y="6434"/>
                </a:cubicBezTo>
                <a:lnTo>
                  <a:pt x="1234" y="6434"/>
                </a:lnTo>
                <a:cubicBezTo>
                  <a:pt x="1228" y="6434"/>
                  <a:pt x="1223" y="6434"/>
                  <a:pt x="1217" y="6432"/>
                </a:cubicBezTo>
                <a:cubicBezTo>
                  <a:pt x="1111" y="6431"/>
                  <a:pt x="1012" y="6389"/>
                  <a:pt x="937" y="6315"/>
                </a:cubicBezTo>
                <a:cubicBezTo>
                  <a:pt x="779" y="6157"/>
                  <a:pt x="779" y="5902"/>
                  <a:pt x="937" y="5745"/>
                </a:cubicBezTo>
                <a:lnTo>
                  <a:pt x="5876" y="824"/>
                </a:lnTo>
                <a:cubicBezTo>
                  <a:pt x="5952" y="747"/>
                  <a:pt x="6055" y="705"/>
                  <a:pt x="6165" y="705"/>
                </a:cubicBezTo>
                <a:close/>
                <a:moveTo>
                  <a:pt x="6161" y="0"/>
                </a:moveTo>
                <a:cubicBezTo>
                  <a:pt x="5864" y="0"/>
                  <a:pt x="5585" y="116"/>
                  <a:pt x="5374" y="326"/>
                </a:cubicBezTo>
                <a:lnTo>
                  <a:pt x="438" y="5245"/>
                </a:lnTo>
                <a:lnTo>
                  <a:pt x="432" y="5251"/>
                </a:lnTo>
                <a:cubicBezTo>
                  <a:pt x="0" y="5684"/>
                  <a:pt x="0" y="6386"/>
                  <a:pt x="436" y="6820"/>
                </a:cubicBezTo>
                <a:cubicBezTo>
                  <a:pt x="633" y="7017"/>
                  <a:pt x="895" y="7132"/>
                  <a:pt x="1174" y="7144"/>
                </a:cubicBezTo>
                <a:cubicBezTo>
                  <a:pt x="1186" y="7146"/>
                  <a:pt x="1197" y="7146"/>
                  <a:pt x="1208" y="7146"/>
                </a:cubicBezTo>
                <a:lnTo>
                  <a:pt x="1405" y="7146"/>
                </a:lnTo>
                <a:lnTo>
                  <a:pt x="1405" y="11870"/>
                </a:lnTo>
                <a:cubicBezTo>
                  <a:pt x="1405" y="11979"/>
                  <a:pt x="1493" y="12066"/>
                  <a:pt x="1601" y="12066"/>
                </a:cubicBezTo>
                <a:lnTo>
                  <a:pt x="4648" y="12066"/>
                </a:lnTo>
                <a:cubicBezTo>
                  <a:pt x="4843" y="12066"/>
                  <a:pt x="5002" y="11908"/>
                  <a:pt x="5002" y="11712"/>
                </a:cubicBezTo>
                <a:lnTo>
                  <a:pt x="5002" y="8875"/>
                </a:lnTo>
                <a:cubicBezTo>
                  <a:pt x="5002" y="8546"/>
                  <a:pt x="5268" y="8280"/>
                  <a:pt x="5596" y="8280"/>
                </a:cubicBezTo>
                <a:lnTo>
                  <a:pt x="6726" y="8280"/>
                </a:lnTo>
                <a:cubicBezTo>
                  <a:pt x="7055" y="8280"/>
                  <a:pt x="7321" y="8546"/>
                  <a:pt x="7321" y="8875"/>
                </a:cubicBezTo>
                <a:lnTo>
                  <a:pt x="7321" y="11712"/>
                </a:lnTo>
                <a:cubicBezTo>
                  <a:pt x="7321" y="11908"/>
                  <a:pt x="7479" y="12066"/>
                  <a:pt x="7675" y="12066"/>
                </a:cubicBezTo>
                <a:lnTo>
                  <a:pt x="10721" y="12066"/>
                </a:lnTo>
                <a:cubicBezTo>
                  <a:pt x="10830" y="12066"/>
                  <a:pt x="10918" y="11978"/>
                  <a:pt x="10918" y="11870"/>
                </a:cubicBezTo>
                <a:lnTo>
                  <a:pt x="10918" y="7146"/>
                </a:lnTo>
                <a:lnTo>
                  <a:pt x="11101" y="7146"/>
                </a:lnTo>
                <a:cubicBezTo>
                  <a:pt x="11399" y="7146"/>
                  <a:pt x="11678" y="7030"/>
                  <a:pt x="11889" y="6820"/>
                </a:cubicBezTo>
                <a:cubicBezTo>
                  <a:pt x="12322" y="6385"/>
                  <a:pt x="12322" y="5681"/>
                  <a:pt x="11889" y="5249"/>
                </a:cubicBezTo>
                <a:lnTo>
                  <a:pt x="6950" y="326"/>
                </a:lnTo>
                <a:cubicBezTo>
                  <a:pt x="6739" y="116"/>
                  <a:pt x="6459" y="0"/>
                  <a:pt x="61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8">
            <a:hlinkClick r:id="" action="ppaction://hlinkshowjump?jump=nextslide"/>
          </p:cNvPr>
          <p:cNvSpPr/>
          <p:nvPr/>
        </p:nvSpPr>
        <p:spPr>
          <a:xfrm>
            <a:off x="850702" y="460850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8">
            <a:hlinkClick r:id="" action="ppaction://hlinkshowjump?jump=nextslide"/>
          </p:cNvPr>
          <p:cNvSpPr/>
          <p:nvPr/>
        </p:nvSpPr>
        <p:spPr>
          <a:xfrm>
            <a:off x="925738" y="4700727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8">
            <a:hlinkClick r:id="" action="ppaction://hlinkshowjump?jump=previousslide"/>
          </p:cNvPr>
          <p:cNvSpPr/>
          <p:nvPr/>
        </p:nvSpPr>
        <p:spPr>
          <a:xfrm>
            <a:off x="422198" y="4608530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8">
            <a:hlinkClick r:id="" action="ppaction://hlinkshowjump?jump=previousslide"/>
          </p:cNvPr>
          <p:cNvSpPr/>
          <p:nvPr/>
        </p:nvSpPr>
        <p:spPr>
          <a:xfrm flipH="1">
            <a:off x="494354" y="4700744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8"/>
          <p:cNvSpPr txBox="1"/>
          <p:nvPr/>
        </p:nvSpPr>
        <p:spPr>
          <a:xfrm>
            <a:off x="4464400" y="1988450"/>
            <a:ext cx="38883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dk1"/>
                </a:solidFill>
              </a:rPr>
              <a:t>Najnowsze badania dowodzą, że istnieje ścisły związek pomiędzy obecnością w mediach społecznościowych a stanami lękowymi, obniżeniem nastroju, a nawet depresją. Podatność na zaburzenia psychiczne jest wprost proporcjonalna do czasu spędzanego w Internecie. 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39"/>
          <p:cNvSpPr txBox="1">
            <a:spLocks noGrp="1"/>
          </p:cNvSpPr>
          <p:nvPr>
            <p:ph type="title"/>
          </p:nvPr>
        </p:nvSpPr>
        <p:spPr>
          <a:xfrm>
            <a:off x="1700600" y="65750"/>
            <a:ext cx="6277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Przyjrzyjmy się problemowi</a:t>
            </a:r>
            <a:endParaRPr/>
          </a:p>
        </p:txBody>
      </p:sp>
      <p:sp>
        <p:nvSpPr>
          <p:cNvPr id="626" name="Google Shape;626;p39"/>
          <p:cNvSpPr txBox="1">
            <a:spLocks noGrp="1"/>
          </p:cNvSpPr>
          <p:nvPr>
            <p:ph type="subTitle" idx="1"/>
          </p:nvPr>
        </p:nvSpPr>
        <p:spPr>
          <a:xfrm>
            <a:off x="2213900" y="3768225"/>
            <a:ext cx="14076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5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Janek 12 lat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rPr lang="pl" sz="15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rok 2013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7" name="Google Shape;627;p39">
            <a:hlinkClick r:id="" action="ppaction://hlinkshowjump?jump=firstslide"/>
          </p:cNvPr>
          <p:cNvSpPr/>
          <p:nvPr/>
        </p:nvSpPr>
        <p:spPr>
          <a:xfrm>
            <a:off x="8428901" y="26867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39">
            <a:hlinkClick r:id="" action="ppaction://hlinkshowjump?jump=firstslide"/>
          </p:cNvPr>
          <p:cNvSpPr/>
          <p:nvPr/>
        </p:nvSpPr>
        <p:spPr>
          <a:xfrm>
            <a:off x="8480603" y="322243"/>
            <a:ext cx="180994" cy="177264"/>
          </a:xfrm>
          <a:custGeom>
            <a:avLst/>
            <a:gdLst/>
            <a:ahLst/>
            <a:cxnLst/>
            <a:rect l="l" t="t" r="r" b="b"/>
            <a:pathLst>
              <a:path w="12323" h="12067" extrusionOk="0">
                <a:moveTo>
                  <a:pt x="6165" y="705"/>
                </a:moveTo>
                <a:cubicBezTo>
                  <a:pt x="6180" y="705"/>
                  <a:pt x="6194" y="706"/>
                  <a:pt x="6209" y="708"/>
                </a:cubicBezTo>
                <a:cubicBezTo>
                  <a:pt x="6303" y="718"/>
                  <a:pt x="6388" y="763"/>
                  <a:pt x="6453" y="829"/>
                </a:cubicBezTo>
                <a:lnTo>
                  <a:pt x="11384" y="5744"/>
                </a:lnTo>
                <a:lnTo>
                  <a:pt x="11387" y="5746"/>
                </a:lnTo>
                <a:cubicBezTo>
                  <a:pt x="11543" y="5902"/>
                  <a:pt x="11543" y="6158"/>
                  <a:pt x="11387" y="6315"/>
                </a:cubicBezTo>
                <a:cubicBezTo>
                  <a:pt x="11310" y="6392"/>
                  <a:pt x="11209" y="6434"/>
                  <a:pt x="11101" y="6434"/>
                </a:cubicBezTo>
                <a:lnTo>
                  <a:pt x="10563" y="6434"/>
                </a:lnTo>
                <a:cubicBezTo>
                  <a:pt x="10367" y="6434"/>
                  <a:pt x="10209" y="6592"/>
                  <a:pt x="10209" y="6789"/>
                </a:cubicBezTo>
                <a:lnTo>
                  <a:pt x="10209" y="10762"/>
                </a:lnTo>
                <a:cubicBezTo>
                  <a:pt x="10209" y="11090"/>
                  <a:pt x="9943" y="11357"/>
                  <a:pt x="9614" y="11357"/>
                </a:cubicBezTo>
                <a:lnTo>
                  <a:pt x="8032" y="11357"/>
                </a:lnTo>
                <a:lnTo>
                  <a:pt x="8032" y="8872"/>
                </a:lnTo>
                <a:cubicBezTo>
                  <a:pt x="8032" y="8154"/>
                  <a:pt x="7448" y="7570"/>
                  <a:pt x="6729" y="7570"/>
                </a:cubicBezTo>
                <a:lnTo>
                  <a:pt x="5596" y="7570"/>
                </a:lnTo>
                <a:cubicBezTo>
                  <a:pt x="4876" y="7570"/>
                  <a:pt x="4293" y="8154"/>
                  <a:pt x="4293" y="8872"/>
                </a:cubicBezTo>
                <a:lnTo>
                  <a:pt x="4293" y="11357"/>
                </a:lnTo>
                <a:lnTo>
                  <a:pt x="2710" y="11357"/>
                </a:lnTo>
                <a:cubicBezTo>
                  <a:pt x="2382" y="11357"/>
                  <a:pt x="2117" y="11090"/>
                  <a:pt x="2117" y="10762"/>
                </a:cubicBezTo>
                <a:lnTo>
                  <a:pt x="2117" y="6789"/>
                </a:lnTo>
                <a:cubicBezTo>
                  <a:pt x="2117" y="6592"/>
                  <a:pt x="1959" y="6434"/>
                  <a:pt x="1762" y="6434"/>
                </a:cubicBezTo>
                <a:lnTo>
                  <a:pt x="1234" y="6434"/>
                </a:lnTo>
                <a:cubicBezTo>
                  <a:pt x="1228" y="6434"/>
                  <a:pt x="1223" y="6434"/>
                  <a:pt x="1217" y="6432"/>
                </a:cubicBezTo>
                <a:cubicBezTo>
                  <a:pt x="1111" y="6431"/>
                  <a:pt x="1012" y="6389"/>
                  <a:pt x="937" y="6315"/>
                </a:cubicBezTo>
                <a:cubicBezTo>
                  <a:pt x="779" y="6157"/>
                  <a:pt x="779" y="5902"/>
                  <a:pt x="937" y="5745"/>
                </a:cubicBezTo>
                <a:lnTo>
                  <a:pt x="5876" y="824"/>
                </a:lnTo>
                <a:cubicBezTo>
                  <a:pt x="5952" y="747"/>
                  <a:pt x="6055" y="705"/>
                  <a:pt x="6165" y="705"/>
                </a:cubicBezTo>
                <a:close/>
                <a:moveTo>
                  <a:pt x="6161" y="0"/>
                </a:moveTo>
                <a:cubicBezTo>
                  <a:pt x="5864" y="0"/>
                  <a:pt x="5585" y="116"/>
                  <a:pt x="5374" y="326"/>
                </a:cubicBezTo>
                <a:lnTo>
                  <a:pt x="438" y="5245"/>
                </a:lnTo>
                <a:lnTo>
                  <a:pt x="432" y="5251"/>
                </a:lnTo>
                <a:cubicBezTo>
                  <a:pt x="0" y="5684"/>
                  <a:pt x="0" y="6386"/>
                  <a:pt x="436" y="6820"/>
                </a:cubicBezTo>
                <a:cubicBezTo>
                  <a:pt x="633" y="7017"/>
                  <a:pt x="895" y="7132"/>
                  <a:pt x="1174" y="7144"/>
                </a:cubicBezTo>
                <a:cubicBezTo>
                  <a:pt x="1186" y="7146"/>
                  <a:pt x="1197" y="7146"/>
                  <a:pt x="1208" y="7146"/>
                </a:cubicBezTo>
                <a:lnTo>
                  <a:pt x="1405" y="7146"/>
                </a:lnTo>
                <a:lnTo>
                  <a:pt x="1405" y="11870"/>
                </a:lnTo>
                <a:cubicBezTo>
                  <a:pt x="1405" y="11979"/>
                  <a:pt x="1493" y="12066"/>
                  <a:pt x="1601" y="12066"/>
                </a:cubicBezTo>
                <a:lnTo>
                  <a:pt x="4648" y="12066"/>
                </a:lnTo>
                <a:cubicBezTo>
                  <a:pt x="4843" y="12066"/>
                  <a:pt x="5002" y="11908"/>
                  <a:pt x="5002" y="11712"/>
                </a:cubicBezTo>
                <a:lnTo>
                  <a:pt x="5002" y="8875"/>
                </a:lnTo>
                <a:cubicBezTo>
                  <a:pt x="5002" y="8546"/>
                  <a:pt x="5268" y="8280"/>
                  <a:pt x="5596" y="8280"/>
                </a:cubicBezTo>
                <a:lnTo>
                  <a:pt x="6726" y="8280"/>
                </a:lnTo>
                <a:cubicBezTo>
                  <a:pt x="7055" y="8280"/>
                  <a:pt x="7321" y="8546"/>
                  <a:pt x="7321" y="8875"/>
                </a:cubicBezTo>
                <a:lnTo>
                  <a:pt x="7321" y="11712"/>
                </a:lnTo>
                <a:cubicBezTo>
                  <a:pt x="7321" y="11908"/>
                  <a:pt x="7479" y="12066"/>
                  <a:pt x="7675" y="12066"/>
                </a:cubicBezTo>
                <a:lnTo>
                  <a:pt x="10721" y="12066"/>
                </a:lnTo>
                <a:cubicBezTo>
                  <a:pt x="10830" y="12066"/>
                  <a:pt x="10918" y="11978"/>
                  <a:pt x="10918" y="11870"/>
                </a:cubicBezTo>
                <a:lnTo>
                  <a:pt x="10918" y="7146"/>
                </a:lnTo>
                <a:lnTo>
                  <a:pt x="11101" y="7146"/>
                </a:lnTo>
                <a:cubicBezTo>
                  <a:pt x="11399" y="7146"/>
                  <a:pt x="11678" y="7030"/>
                  <a:pt x="11889" y="6820"/>
                </a:cubicBezTo>
                <a:cubicBezTo>
                  <a:pt x="12322" y="6385"/>
                  <a:pt x="12322" y="5681"/>
                  <a:pt x="11889" y="5249"/>
                </a:cubicBezTo>
                <a:lnTo>
                  <a:pt x="6950" y="326"/>
                </a:lnTo>
                <a:cubicBezTo>
                  <a:pt x="6739" y="116"/>
                  <a:pt x="6459" y="0"/>
                  <a:pt x="61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" name="Google Shape;629;p39"/>
          <p:cNvGrpSpPr/>
          <p:nvPr/>
        </p:nvGrpSpPr>
        <p:grpSpPr>
          <a:xfrm>
            <a:off x="62611" y="177742"/>
            <a:ext cx="1739763" cy="841812"/>
            <a:chOff x="1252340" y="208249"/>
            <a:chExt cx="1507333" cy="729347"/>
          </a:xfrm>
        </p:grpSpPr>
        <p:sp>
          <p:nvSpPr>
            <p:cNvPr id="630" name="Google Shape;630;p39"/>
            <p:cNvSpPr/>
            <p:nvPr/>
          </p:nvSpPr>
          <p:spPr>
            <a:xfrm rot="-716237">
              <a:off x="2322248" y="530829"/>
              <a:ext cx="405296" cy="353039"/>
            </a:xfrm>
            <a:custGeom>
              <a:avLst/>
              <a:gdLst/>
              <a:ahLst/>
              <a:cxnLst/>
              <a:rect l="l" t="t" r="r" b="b"/>
              <a:pathLst>
                <a:path w="6957" h="6060" extrusionOk="0">
                  <a:moveTo>
                    <a:pt x="4816" y="1"/>
                  </a:moveTo>
                  <a:lnTo>
                    <a:pt x="4816" y="465"/>
                  </a:lnTo>
                  <a:cubicBezTo>
                    <a:pt x="4816" y="465"/>
                    <a:pt x="4324" y="124"/>
                    <a:pt x="2941" y="105"/>
                  </a:cubicBezTo>
                  <a:cubicBezTo>
                    <a:pt x="2874" y="73"/>
                    <a:pt x="2803" y="53"/>
                    <a:pt x="2724" y="53"/>
                  </a:cubicBezTo>
                  <a:lnTo>
                    <a:pt x="1098" y="53"/>
                  </a:lnTo>
                  <a:cubicBezTo>
                    <a:pt x="822" y="53"/>
                    <a:pt x="600" y="278"/>
                    <a:pt x="600" y="552"/>
                  </a:cubicBezTo>
                  <a:cubicBezTo>
                    <a:pt x="600" y="724"/>
                    <a:pt x="690" y="876"/>
                    <a:pt x="822" y="964"/>
                  </a:cubicBezTo>
                  <a:cubicBezTo>
                    <a:pt x="583" y="1002"/>
                    <a:pt x="400" y="1206"/>
                    <a:pt x="400" y="1454"/>
                  </a:cubicBezTo>
                  <a:cubicBezTo>
                    <a:pt x="400" y="1627"/>
                    <a:pt x="489" y="1778"/>
                    <a:pt x="622" y="1867"/>
                  </a:cubicBezTo>
                  <a:cubicBezTo>
                    <a:pt x="383" y="1904"/>
                    <a:pt x="199" y="2109"/>
                    <a:pt x="199" y="2356"/>
                  </a:cubicBezTo>
                  <a:cubicBezTo>
                    <a:pt x="199" y="2528"/>
                    <a:pt x="288" y="2681"/>
                    <a:pt x="422" y="2772"/>
                  </a:cubicBezTo>
                  <a:cubicBezTo>
                    <a:pt x="183" y="2807"/>
                    <a:pt x="1" y="3010"/>
                    <a:pt x="1" y="3259"/>
                  </a:cubicBezTo>
                  <a:cubicBezTo>
                    <a:pt x="1" y="3534"/>
                    <a:pt x="223" y="3757"/>
                    <a:pt x="497" y="3757"/>
                  </a:cubicBezTo>
                  <a:lnTo>
                    <a:pt x="2125" y="3757"/>
                  </a:lnTo>
                  <a:cubicBezTo>
                    <a:pt x="2202" y="3757"/>
                    <a:pt x="2273" y="3740"/>
                    <a:pt x="2339" y="3707"/>
                  </a:cubicBezTo>
                  <a:lnTo>
                    <a:pt x="2672" y="3707"/>
                  </a:lnTo>
                  <a:cubicBezTo>
                    <a:pt x="2442" y="4377"/>
                    <a:pt x="2577" y="5624"/>
                    <a:pt x="2577" y="5624"/>
                  </a:cubicBezTo>
                  <a:cubicBezTo>
                    <a:pt x="2577" y="5864"/>
                    <a:pt x="2791" y="6060"/>
                    <a:pt x="3055" y="6060"/>
                  </a:cubicBezTo>
                  <a:cubicBezTo>
                    <a:pt x="3317" y="6060"/>
                    <a:pt x="3529" y="5864"/>
                    <a:pt x="3529" y="5624"/>
                  </a:cubicBezTo>
                  <a:lnTo>
                    <a:pt x="3529" y="5163"/>
                  </a:lnTo>
                  <a:cubicBezTo>
                    <a:pt x="3652" y="3630"/>
                    <a:pt x="4816" y="3231"/>
                    <a:pt x="4816" y="3231"/>
                  </a:cubicBezTo>
                  <a:lnTo>
                    <a:pt x="4816" y="3663"/>
                  </a:lnTo>
                  <a:lnTo>
                    <a:pt x="6957" y="3663"/>
                  </a:lnTo>
                  <a:lnTo>
                    <a:pt x="69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1" name="Google Shape;631;p39"/>
            <p:cNvGrpSpPr/>
            <p:nvPr/>
          </p:nvGrpSpPr>
          <p:grpSpPr>
            <a:xfrm>
              <a:off x="1755105" y="208249"/>
              <a:ext cx="334128" cy="334105"/>
              <a:chOff x="6067621" y="1137730"/>
              <a:chExt cx="452503" cy="452472"/>
            </a:xfrm>
          </p:grpSpPr>
          <p:grpSp>
            <p:nvGrpSpPr>
              <p:cNvPr id="632" name="Google Shape;632;p39"/>
              <p:cNvGrpSpPr/>
              <p:nvPr/>
            </p:nvGrpSpPr>
            <p:grpSpPr>
              <a:xfrm>
                <a:off x="6067621" y="1137730"/>
                <a:ext cx="452503" cy="452472"/>
                <a:chOff x="7260446" y="1803430"/>
                <a:chExt cx="452503" cy="452472"/>
              </a:xfrm>
            </p:grpSpPr>
            <p:sp>
              <p:nvSpPr>
                <p:cNvPr id="633" name="Google Shape;633;p39"/>
                <p:cNvSpPr/>
                <p:nvPr/>
              </p:nvSpPr>
              <p:spPr>
                <a:xfrm>
                  <a:off x="7260446" y="1803430"/>
                  <a:ext cx="452503" cy="452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" h="6183" extrusionOk="0">
                      <a:moveTo>
                        <a:pt x="3092" y="0"/>
                      </a:moveTo>
                      <a:cubicBezTo>
                        <a:pt x="1386" y="0"/>
                        <a:pt x="1" y="1385"/>
                        <a:pt x="1" y="3091"/>
                      </a:cubicBezTo>
                      <a:cubicBezTo>
                        <a:pt x="1" y="4798"/>
                        <a:pt x="1386" y="6182"/>
                        <a:pt x="3092" y="6182"/>
                      </a:cubicBezTo>
                      <a:cubicBezTo>
                        <a:pt x="4798" y="6182"/>
                        <a:pt x="6183" y="4798"/>
                        <a:pt x="6183" y="3091"/>
                      </a:cubicBezTo>
                      <a:cubicBezTo>
                        <a:pt x="6183" y="1385"/>
                        <a:pt x="4798" y="0"/>
                        <a:pt x="30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39"/>
                <p:cNvSpPr/>
                <p:nvPr/>
              </p:nvSpPr>
              <p:spPr>
                <a:xfrm>
                  <a:off x="7345852" y="1925714"/>
                  <a:ext cx="90457" cy="85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6" h="1175" extrusionOk="0">
                      <a:moveTo>
                        <a:pt x="159" y="1"/>
                      </a:moveTo>
                      <a:cubicBezTo>
                        <a:pt x="110" y="1"/>
                        <a:pt x="63" y="26"/>
                        <a:pt x="38" y="73"/>
                      </a:cubicBezTo>
                      <a:cubicBezTo>
                        <a:pt x="1" y="143"/>
                        <a:pt x="27" y="226"/>
                        <a:pt x="94" y="263"/>
                      </a:cubicBezTo>
                      <a:lnTo>
                        <a:pt x="770" y="627"/>
                      </a:lnTo>
                      <a:lnTo>
                        <a:pt x="107" y="907"/>
                      </a:lnTo>
                      <a:cubicBezTo>
                        <a:pt x="36" y="937"/>
                        <a:pt x="4" y="1019"/>
                        <a:pt x="33" y="1088"/>
                      </a:cubicBezTo>
                      <a:cubicBezTo>
                        <a:pt x="56" y="1143"/>
                        <a:pt x="107" y="1174"/>
                        <a:pt x="161" y="1174"/>
                      </a:cubicBezTo>
                      <a:cubicBezTo>
                        <a:pt x="177" y="1174"/>
                        <a:pt x="196" y="1170"/>
                        <a:pt x="214" y="1162"/>
                      </a:cubicBezTo>
                      <a:lnTo>
                        <a:pt x="1147" y="773"/>
                      </a:lnTo>
                      <a:cubicBezTo>
                        <a:pt x="1197" y="752"/>
                        <a:pt x="1230" y="706"/>
                        <a:pt x="1231" y="651"/>
                      </a:cubicBezTo>
                      <a:cubicBezTo>
                        <a:pt x="1236" y="598"/>
                        <a:pt x="1206" y="547"/>
                        <a:pt x="1160" y="522"/>
                      </a:cubicBezTo>
                      <a:lnTo>
                        <a:pt x="228" y="18"/>
                      </a:lnTo>
                      <a:cubicBezTo>
                        <a:pt x="206" y="6"/>
                        <a:pt x="182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9"/>
                <p:cNvSpPr/>
                <p:nvPr/>
              </p:nvSpPr>
              <p:spPr>
                <a:xfrm>
                  <a:off x="7537231" y="1925714"/>
                  <a:ext cx="90383" cy="85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" h="1175" extrusionOk="0">
                      <a:moveTo>
                        <a:pt x="1074" y="1"/>
                      </a:moveTo>
                      <a:cubicBezTo>
                        <a:pt x="1052" y="1"/>
                        <a:pt x="1029" y="6"/>
                        <a:pt x="1007" y="18"/>
                      </a:cubicBezTo>
                      <a:lnTo>
                        <a:pt x="75" y="522"/>
                      </a:lnTo>
                      <a:cubicBezTo>
                        <a:pt x="29" y="547"/>
                        <a:pt x="1" y="598"/>
                        <a:pt x="4" y="651"/>
                      </a:cubicBezTo>
                      <a:cubicBezTo>
                        <a:pt x="7" y="703"/>
                        <a:pt x="38" y="752"/>
                        <a:pt x="88" y="773"/>
                      </a:cubicBezTo>
                      <a:lnTo>
                        <a:pt x="1021" y="1162"/>
                      </a:lnTo>
                      <a:cubicBezTo>
                        <a:pt x="1037" y="1170"/>
                        <a:pt x="1056" y="1174"/>
                        <a:pt x="1074" y="1174"/>
                      </a:cubicBezTo>
                      <a:cubicBezTo>
                        <a:pt x="1127" y="1174"/>
                        <a:pt x="1179" y="1143"/>
                        <a:pt x="1202" y="1088"/>
                      </a:cubicBezTo>
                      <a:cubicBezTo>
                        <a:pt x="1231" y="1019"/>
                        <a:pt x="1199" y="937"/>
                        <a:pt x="1127" y="907"/>
                      </a:cubicBezTo>
                      <a:lnTo>
                        <a:pt x="465" y="627"/>
                      </a:lnTo>
                      <a:lnTo>
                        <a:pt x="1141" y="263"/>
                      </a:lnTo>
                      <a:cubicBezTo>
                        <a:pt x="1207" y="226"/>
                        <a:pt x="1234" y="140"/>
                        <a:pt x="1197" y="73"/>
                      </a:cubicBezTo>
                      <a:cubicBezTo>
                        <a:pt x="1172" y="27"/>
                        <a:pt x="1124" y="1"/>
                        <a:pt x="10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36" name="Google Shape;636;p39"/>
              <p:cNvSpPr/>
              <p:nvPr/>
            </p:nvSpPr>
            <p:spPr>
              <a:xfrm rot="10800000">
                <a:off x="6168113" y="1329405"/>
                <a:ext cx="251524" cy="13185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379" fill="none" extrusionOk="0">
                    <a:moveTo>
                      <a:pt x="1" y="0"/>
                    </a:moveTo>
                    <a:cubicBezTo>
                      <a:pt x="1" y="0"/>
                      <a:pt x="254" y="378"/>
                      <a:pt x="723" y="0"/>
                    </a:cubicBezTo>
                  </a:path>
                </a:pathLst>
              </a:custGeom>
              <a:noFill/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7" name="Google Shape;637;p39"/>
            <p:cNvGrpSpPr/>
            <p:nvPr/>
          </p:nvGrpSpPr>
          <p:grpSpPr>
            <a:xfrm flipH="1">
              <a:off x="1252340" y="477111"/>
              <a:ext cx="482627" cy="460485"/>
              <a:chOff x="543765" y="376748"/>
              <a:chExt cx="482627" cy="460485"/>
            </a:xfrm>
          </p:grpSpPr>
          <p:sp>
            <p:nvSpPr>
              <p:cNvPr id="638" name="Google Shape;638;p39"/>
              <p:cNvSpPr/>
              <p:nvPr/>
            </p:nvSpPr>
            <p:spPr>
              <a:xfrm>
                <a:off x="543765" y="534993"/>
                <a:ext cx="302354" cy="302240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9"/>
              <p:cNvSpPr/>
              <p:nvPr/>
            </p:nvSpPr>
            <p:spPr>
              <a:xfrm>
                <a:off x="846124" y="376748"/>
                <a:ext cx="180268" cy="180199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40" name="Google Shape;640;p39">
            <a:hlinkClick r:id="" action="ppaction://hlinkshowjump?jump=nextslide"/>
          </p:cNvPr>
          <p:cNvSpPr/>
          <p:nvPr/>
        </p:nvSpPr>
        <p:spPr>
          <a:xfrm>
            <a:off x="850702" y="460850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39">
            <a:hlinkClick r:id="" action="ppaction://hlinkshowjump?jump=nextslide"/>
          </p:cNvPr>
          <p:cNvSpPr/>
          <p:nvPr/>
        </p:nvSpPr>
        <p:spPr>
          <a:xfrm>
            <a:off x="925738" y="4700727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39">
            <a:hlinkClick r:id="" action="ppaction://hlinkshowjump?jump=previousslide"/>
          </p:cNvPr>
          <p:cNvSpPr/>
          <p:nvPr/>
        </p:nvSpPr>
        <p:spPr>
          <a:xfrm>
            <a:off x="422198" y="4608530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39">
            <a:hlinkClick r:id="" action="ppaction://hlinkshowjump?jump=previousslide"/>
          </p:cNvPr>
          <p:cNvSpPr/>
          <p:nvPr/>
        </p:nvSpPr>
        <p:spPr>
          <a:xfrm flipH="1">
            <a:off x="494354" y="4700744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39"/>
          <p:cNvSpPr txBox="1">
            <a:spLocks noGrp="1"/>
          </p:cNvSpPr>
          <p:nvPr>
            <p:ph type="subTitle" idx="1"/>
          </p:nvPr>
        </p:nvSpPr>
        <p:spPr>
          <a:xfrm>
            <a:off x="5440425" y="3768225"/>
            <a:ext cx="12492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l" sz="15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Krzyś 12 lat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80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rPr lang="pl" sz="15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rok 2023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5" name="Google Shape;64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4300" y="1067155"/>
            <a:ext cx="2541456" cy="2541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9773" y="1212350"/>
            <a:ext cx="2555875" cy="255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40">
            <a:hlinkClick r:id="" action="ppaction://hlinkshowjump?jump=firstslide"/>
          </p:cNvPr>
          <p:cNvSpPr/>
          <p:nvPr/>
        </p:nvSpPr>
        <p:spPr>
          <a:xfrm>
            <a:off x="8428901" y="26867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40">
            <a:hlinkClick r:id="" action="ppaction://hlinkshowjump?jump=firstslide"/>
          </p:cNvPr>
          <p:cNvSpPr/>
          <p:nvPr/>
        </p:nvSpPr>
        <p:spPr>
          <a:xfrm>
            <a:off x="8480603" y="322243"/>
            <a:ext cx="180994" cy="177264"/>
          </a:xfrm>
          <a:custGeom>
            <a:avLst/>
            <a:gdLst/>
            <a:ahLst/>
            <a:cxnLst/>
            <a:rect l="l" t="t" r="r" b="b"/>
            <a:pathLst>
              <a:path w="12323" h="12067" extrusionOk="0">
                <a:moveTo>
                  <a:pt x="6165" y="705"/>
                </a:moveTo>
                <a:cubicBezTo>
                  <a:pt x="6180" y="705"/>
                  <a:pt x="6194" y="706"/>
                  <a:pt x="6209" y="708"/>
                </a:cubicBezTo>
                <a:cubicBezTo>
                  <a:pt x="6303" y="718"/>
                  <a:pt x="6388" y="763"/>
                  <a:pt x="6453" y="829"/>
                </a:cubicBezTo>
                <a:lnTo>
                  <a:pt x="11384" y="5744"/>
                </a:lnTo>
                <a:lnTo>
                  <a:pt x="11387" y="5746"/>
                </a:lnTo>
                <a:cubicBezTo>
                  <a:pt x="11543" y="5902"/>
                  <a:pt x="11543" y="6158"/>
                  <a:pt x="11387" y="6315"/>
                </a:cubicBezTo>
                <a:cubicBezTo>
                  <a:pt x="11310" y="6392"/>
                  <a:pt x="11209" y="6434"/>
                  <a:pt x="11101" y="6434"/>
                </a:cubicBezTo>
                <a:lnTo>
                  <a:pt x="10563" y="6434"/>
                </a:lnTo>
                <a:cubicBezTo>
                  <a:pt x="10367" y="6434"/>
                  <a:pt x="10209" y="6592"/>
                  <a:pt x="10209" y="6789"/>
                </a:cubicBezTo>
                <a:lnTo>
                  <a:pt x="10209" y="10762"/>
                </a:lnTo>
                <a:cubicBezTo>
                  <a:pt x="10209" y="11090"/>
                  <a:pt x="9943" y="11357"/>
                  <a:pt x="9614" y="11357"/>
                </a:cubicBezTo>
                <a:lnTo>
                  <a:pt x="8032" y="11357"/>
                </a:lnTo>
                <a:lnTo>
                  <a:pt x="8032" y="8872"/>
                </a:lnTo>
                <a:cubicBezTo>
                  <a:pt x="8032" y="8154"/>
                  <a:pt x="7448" y="7570"/>
                  <a:pt x="6729" y="7570"/>
                </a:cubicBezTo>
                <a:lnTo>
                  <a:pt x="5596" y="7570"/>
                </a:lnTo>
                <a:cubicBezTo>
                  <a:pt x="4876" y="7570"/>
                  <a:pt x="4293" y="8154"/>
                  <a:pt x="4293" y="8872"/>
                </a:cubicBezTo>
                <a:lnTo>
                  <a:pt x="4293" y="11357"/>
                </a:lnTo>
                <a:lnTo>
                  <a:pt x="2710" y="11357"/>
                </a:lnTo>
                <a:cubicBezTo>
                  <a:pt x="2382" y="11357"/>
                  <a:pt x="2117" y="11090"/>
                  <a:pt x="2117" y="10762"/>
                </a:cubicBezTo>
                <a:lnTo>
                  <a:pt x="2117" y="6789"/>
                </a:lnTo>
                <a:cubicBezTo>
                  <a:pt x="2117" y="6592"/>
                  <a:pt x="1959" y="6434"/>
                  <a:pt x="1762" y="6434"/>
                </a:cubicBezTo>
                <a:lnTo>
                  <a:pt x="1234" y="6434"/>
                </a:lnTo>
                <a:cubicBezTo>
                  <a:pt x="1228" y="6434"/>
                  <a:pt x="1223" y="6434"/>
                  <a:pt x="1217" y="6432"/>
                </a:cubicBezTo>
                <a:cubicBezTo>
                  <a:pt x="1111" y="6431"/>
                  <a:pt x="1012" y="6389"/>
                  <a:pt x="937" y="6315"/>
                </a:cubicBezTo>
                <a:cubicBezTo>
                  <a:pt x="779" y="6157"/>
                  <a:pt x="779" y="5902"/>
                  <a:pt x="937" y="5745"/>
                </a:cubicBezTo>
                <a:lnTo>
                  <a:pt x="5876" y="824"/>
                </a:lnTo>
                <a:cubicBezTo>
                  <a:pt x="5952" y="747"/>
                  <a:pt x="6055" y="705"/>
                  <a:pt x="6165" y="705"/>
                </a:cubicBezTo>
                <a:close/>
                <a:moveTo>
                  <a:pt x="6161" y="0"/>
                </a:moveTo>
                <a:cubicBezTo>
                  <a:pt x="5864" y="0"/>
                  <a:pt x="5585" y="116"/>
                  <a:pt x="5374" y="326"/>
                </a:cubicBezTo>
                <a:lnTo>
                  <a:pt x="438" y="5245"/>
                </a:lnTo>
                <a:lnTo>
                  <a:pt x="432" y="5251"/>
                </a:lnTo>
                <a:cubicBezTo>
                  <a:pt x="0" y="5684"/>
                  <a:pt x="0" y="6386"/>
                  <a:pt x="436" y="6820"/>
                </a:cubicBezTo>
                <a:cubicBezTo>
                  <a:pt x="633" y="7017"/>
                  <a:pt x="895" y="7132"/>
                  <a:pt x="1174" y="7144"/>
                </a:cubicBezTo>
                <a:cubicBezTo>
                  <a:pt x="1186" y="7146"/>
                  <a:pt x="1197" y="7146"/>
                  <a:pt x="1208" y="7146"/>
                </a:cubicBezTo>
                <a:lnTo>
                  <a:pt x="1405" y="7146"/>
                </a:lnTo>
                <a:lnTo>
                  <a:pt x="1405" y="11870"/>
                </a:lnTo>
                <a:cubicBezTo>
                  <a:pt x="1405" y="11979"/>
                  <a:pt x="1493" y="12066"/>
                  <a:pt x="1601" y="12066"/>
                </a:cubicBezTo>
                <a:lnTo>
                  <a:pt x="4648" y="12066"/>
                </a:lnTo>
                <a:cubicBezTo>
                  <a:pt x="4843" y="12066"/>
                  <a:pt x="5002" y="11908"/>
                  <a:pt x="5002" y="11712"/>
                </a:cubicBezTo>
                <a:lnTo>
                  <a:pt x="5002" y="8875"/>
                </a:lnTo>
                <a:cubicBezTo>
                  <a:pt x="5002" y="8546"/>
                  <a:pt x="5268" y="8280"/>
                  <a:pt x="5596" y="8280"/>
                </a:cubicBezTo>
                <a:lnTo>
                  <a:pt x="6726" y="8280"/>
                </a:lnTo>
                <a:cubicBezTo>
                  <a:pt x="7055" y="8280"/>
                  <a:pt x="7321" y="8546"/>
                  <a:pt x="7321" y="8875"/>
                </a:cubicBezTo>
                <a:lnTo>
                  <a:pt x="7321" y="11712"/>
                </a:lnTo>
                <a:cubicBezTo>
                  <a:pt x="7321" y="11908"/>
                  <a:pt x="7479" y="12066"/>
                  <a:pt x="7675" y="12066"/>
                </a:cubicBezTo>
                <a:lnTo>
                  <a:pt x="10721" y="12066"/>
                </a:lnTo>
                <a:cubicBezTo>
                  <a:pt x="10830" y="12066"/>
                  <a:pt x="10918" y="11978"/>
                  <a:pt x="10918" y="11870"/>
                </a:cubicBezTo>
                <a:lnTo>
                  <a:pt x="10918" y="7146"/>
                </a:lnTo>
                <a:lnTo>
                  <a:pt x="11101" y="7146"/>
                </a:lnTo>
                <a:cubicBezTo>
                  <a:pt x="11399" y="7146"/>
                  <a:pt x="11678" y="7030"/>
                  <a:pt x="11889" y="6820"/>
                </a:cubicBezTo>
                <a:cubicBezTo>
                  <a:pt x="12322" y="6385"/>
                  <a:pt x="12322" y="5681"/>
                  <a:pt x="11889" y="5249"/>
                </a:cubicBezTo>
                <a:lnTo>
                  <a:pt x="6950" y="326"/>
                </a:lnTo>
                <a:cubicBezTo>
                  <a:pt x="6739" y="116"/>
                  <a:pt x="6459" y="0"/>
                  <a:pt x="61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40"/>
          <p:cNvSpPr txBox="1">
            <a:spLocks noGrp="1"/>
          </p:cNvSpPr>
          <p:nvPr>
            <p:ph type="subTitle" idx="1"/>
          </p:nvPr>
        </p:nvSpPr>
        <p:spPr>
          <a:xfrm>
            <a:off x="4640813" y="1679225"/>
            <a:ext cx="3083100" cy="3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98% osób spedza na telefonie nie mniej niz 3 godziny dzinnie</a:t>
            </a:r>
            <a:endParaRPr/>
          </a:p>
        </p:txBody>
      </p:sp>
      <p:sp>
        <p:nvSpPr>
          <p:cNvPr id="654" name="Google Shape;654;p40"/>
          <p:cNvSpPr txBox="1">
            <a:spLocks noGrp="1"/>
          </p:cNvSpPr>
          <p:nvPr>
            <p:ph type="subTitle" idx="4"/>
          </p:nvPr>
        </p:nvSpPr>
        <p:spPr>
          <a:xfrm>
            <a:off x="4640888" y="3999425"/>
            <a:ext cx="3083100" cy="3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Worldwide purchase of cell phones</a:t>
            </a:r>
            <a:endParaRPr/>
          </a:p>
        </p:txBody>
      </p:sp>
      <p:sp>
        <p:nvSpPr>
          <p:cNvPr id="655" name="Google Shape;655;p40"/>
          <p:cNvSpPr txBox="1">
            <a:spLocks noGrp="1"/>
          </p:cNvSpPr>
          <p:nvPr>
            <p:ph type="subTitle" idx="6"/>
          </p:nvPr>
        </p:nvSpPr>
        <p:spPr>
          <a:xfrm>
            <a:off x="4640888" y="2839325"/>
            <a:ext cx="3083100" cy="3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People are addicted to cell phones</a:t>
            </a:r>
            <a:endParaRPr/>
          </a:p>
        </p:txBody>
      </p:sp>
      <p:grpSp>
        <p:nvGrpSpPr>
          <p:cNvPr id="656" name="Google Shape;656;p40"/>
          <p:cNvGrpSpPr/>
          <p:nvPr/>
        </p:nvGrpSpPr>
        <p:grpSpPr>
          <a:xfrm>
            <a:off x="8028306" y="2377912"/>
            <a:ext cx="583146" cy="1024041"/>
            <a:chOff x="8028306" y="2377912"/>
            <a:chExt cx="583146" cy="1024041"/>
          </a:xfrm>
        </p:grpSpPr>
        <p:sp>
          <p:nvSpPr>
            <p:cNvPr id="657" name="Google Shape;657;p40"/>
            <p:cNvSpPr/>
            <p:nvPr/>
          </p:nvSpPr>
          <p:spPr>
            <a:xfrm>
              <a:off x="8028306" y="3154325"/>
              <a:ext cx="247721" cy="247627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8" name="Google Shape;658;p40"/>
            <p:cNvGrpSpPr/>
            <p:nvPr/>
          </p:nvGrpSpPr>
          <p:grpSpPr>
            <a:xfrm>
              <a:off x="8173229" y="2377912"/>
              <a:ext cx="438224" cy="387666"/>
              <a:chOff x="8114529" y="2756174"/>
              <a:chExt cx="438224" cy="387666"/>
            </a:xfrm>
          </p:grpSpPr>
          <p:sp>
            <p:nvSpPr>
              <p:cNvPr id="659" name="Google Shape;659;p40"/>
              <p:cNvSpPr/>
              <p:nvPr/>
            </p:nvSpPr>
            <p:spPr>
              <a:xfrm>
                <a:off x="8305031" y="2756175"/>
                <a:ext cx="247721" cy="247627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40"/>
              <p:cNvSpPr/>
              <p:nvPr/>
            </p:nvSpPr>
            <p:spPr>
              <a:xfrm>
                <a:off x="8214477" y="3003802"/>
                <a:ext cx="140104" cy="140038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40"/>
              <p:cNvSpPr/>
              <p:nvPr/>
            </p:nvSpPr>
            <p:spPr>
              <a:xfrm>
                <a:off x="8114529" y="2756174"/>
                <a:ext cx="99956" cy="99903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760" extrusionOk="0">
                    <a:moveTo>
                      <a:pt x="1884" y="0"/>
                    </a:moveTo>
                    <a:cubicBezTo>
                      <a:pt x="1883" y="0"/>
                      <a:pt x="1882" y="0"/>
                      <a:pt x="1881" y="0"/>
                    </a:cubicBezTo>
                    <a:cubicBezTo>
                      <a:pt x="842" y="0"/>
                      <a:pt x="0" y="842"/>
                      <a:pt x="0" y="1880"/>
                    </a:cubicBezTo>
                    <a:cubicBezTo>
                      <a:pt x="0" y="2919"/>
                      <a:pt x="844" y="3760"/>
                      <a:pt x="1881" y="3760"/>
                    </a:cubicBezTo>
                    <a:cubicBezTo>
                      <a:pt x="2919" y="3760"/>
                      <a:pt x="3761" y="2918"/>
                      <a:pt x="3761" y="1880"/>
                    </a:cubicBezTo>
                    <a:cubicBezTo>
                      <a:pt x="3761" y="843"/>
                      <a:pt x="2920" y="0"/>
                      <a:pt x="18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2" name="Google Shape;662;p40"/>
          <p:cNvGrpSpPr/>
          <p:nvPr/>
        </p:nvGrpSpPr>
        <p:grpSpPr>
          <a:xfrm>
            <a:off x="634462" y="1312510"/>
            <a:ext cx="1082218" cy="865316"/>
            <a:chOff x="634450" y="1327785"/>
            <a:chExt cx="1082218" cy="865316"/>
          </a:xfrm>
        </p:grpSpPr>
        <p:sp>
          <p:nvSpPr>
            <p:cNvPr id="663" name="Google Shape;663;p40"/>
            <p:cNvSpPr/>
            <p:nvPr/>
          </p:nvSpPr>
          <p:spPr>
            <a:xfrm rot="909632">
              <a:off x="841313" y="1917842"/>
              <a:ext cx="279092" cy="242992"/>
            </a:xfrm>
            <a:custGeom>
              <a:avLst/>
              <a:gdLst/>
              <a:ahLst/>
              <a:cxnLst/>
              <a:rect l="l" t="t" r="r" b="b"/>
              <a:pathLst>
                <a:path w="6958" h="6058" extrusionOk="0">
                  <a:moveTo>
                    <a:pt x="3903" y="1"/>
                  </a:moveTo>
                  <a:cubicBezTo>
                    <a:pt x="3640" y="1"/>
                    <a:pt x="3429" y="195"/>
                    <a:pt x="3429" y="435"/>
                  </a:cubicBezTo>
                  <a:lnTo>
                    <a:pt x="3429" y="898"/>
                  </a:lnTo>
                  <a:cubicBezTo>
                    <a:pt x="3304" y="2429"/>
                    <a:pt x="2141" y="2828"/>
                    <a:pt x="2141" y="2828"/>
                  </a:cubicBezTo>
                  <a:lnTo>
                    <a:pt x="2141" y="2396"/>
                  </a:lnTo>
                  <a:lnTo>
                    <a:pt x="0" y="2396"/>
                  </a:lnTo>
                  <a:lnTo>
                    <a:pt x="0" y="6058"/>
                  </a:lnTo>
                  <a:lnTo>
                    <a:pt x="2141" y="6058"/>
                  </a:lnTo>
                  <a:lnTo>
                    <a:pt x="2141" y="5594"/>
                  </a:lnTo>
                  <a:cubicBezTo>
                    <a:pt x="2141" y="5594"/>
                    <a:pt x="2633" y="5935"/>
                    <a:pt x="4016" y="5954"/>
                  </a:cubicBezTo>
                  <a:cubicBezTo>
                    <a:pt x="4083" y="5985"/>
                    <a:pt x="4155" y="6006"/>
                    <a:pt x="4233" y="6006"/>
                  </a:cubicBezTo>
                  <a:lnTo>
                    <a:pt x="5862" y="6006"/>
                  </a:lnTo>
                  <a:cubicBezTo>
                    <a:pt x="6136" y="6006"/>
                    <a:pt x="6358" y="5782"/>
                    <a:pt x="6358" y="5508"/>
                  </a:cubicBezTo>
                  <a:cubicBezTo>
                    <a:pt x="6358" y="5335"/>
                    <a:pt x="6269" y="5183"/>
                    <a:pt x="6136" y="5094"/>
                  </a:cubicBezTo>
                  <a:cubicBezTo>
                    <a:pt x="6375" y="5057"/>
                    <a:pt x="6558" y="4853"/>
                    <a:pt x="6558" y="4605"/>
                  </a:cubicBezTo>
                  <a:cubicBezTo>
                    <a:pt x="6558" y="4433"/>
                    <a:pt x="6470" y="4281"/>
                    <a:pt x="6336" y="4192"/>
                  </a:cubicBezTo>
                  <a:cubicBezTo>
                    <a:pt x="6575" y="4154"/>
                    <a:pt x="6759" y="3951"/>
                    <a:pt x="6759" y="3702"/>
                  </a:cubicBezTo>
                  <a:cubicBezTo>
                    <a:pt x="6759" y="3530"/>
                    <a:pt x="6670" y="3378"/>
                    <a:pt x="6536" y="3287"/>
                  </a:cubicBezTo>
                  <a:cubicBezTo>
                    <a:pt x="6772" y="3252"/>
                    <a:pt x="6957" y="3049"/>
                    <a:pt x="6957" y="2800"/>
                  </a:cubicBezTo>
                  <a:cubicBezTo>
                    <a:pt x="6957" y="2525"/>
                    <a:pt x="6735" y="2301"/>
                    <a:pt x="6461" y="2301"/>
                  </a:cubicBezTo>
                  <a:lnTo>
                    <a:pt x="4831" y="2301"/>
                  </a:lnTo>
                  <a:cubicBezTo>
                    <a:pt x="4756" y="2301"/>
                    <a:pt x="4683" y="2321"/>
                    <a:pt x="4618" y="2352"/>
                  </a:cubicBezTo>
                  <a:lnTo>
                    <a:pt x="4284" y="2352"/>
                  </a:lnTo>
                  <a:cubicBezTo>
                    <a:pt x="4514" y="1683"/>
                    <a:pt x="4379" y="435"/>
                    <a:pt x="4379" y="435"/>
                  </a:cubicBezTo>
                  <a:cubicBezTo>
                    <a:pt x="4379" y="195"/>
                    <a:pt x="4166" y="1"/>
                    <a:pt x="39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4" name="Google Shape;664;p40"/>
            <p:cNvGrpSpPr/>
            <p:nvPr/>
          </p:nvGrpSpPr>
          <p:grpSpPr>
            <a:xfrm>
              <a:off x="1231214" y="1480353"/>
              <a:ext cx="485454" cy="712737"/>
              <a:chOff x="7629064" y="673091"/>
              <a:chExt cx="485454" cy="712737"/>
            </a:xfrm>
          </p:grpSpPr>
          <p:grpSp>
            <p:nvGrpSpPr>
              <p:cNvPr id="665" name="Google Shape;665;p40"/>
              <p:cNvGrpSpPr/>
              <p:nvPr/>
            </p:nvGrpSpPr>
            <p:grpSpPr>
              <a:xfrm>
                <a:off x="7629064" y="673091"/>
                <a:ext cx="485454" cy="442220"/>
                <a:chOff x="1453550" y="959950"/>
                <a:chExt cx="167925" cy="152975"/>
              </a:xfrm>
            </p:grpSpPr>
            <p:sp>
              <p:nvSpPr>
                <p:cNvPr id="666" name="Google Shape;666;p40"/>
                <p:cNvSpPr/>
                <p:nvPr/>
              </p:nvSpPr>
              <p:spPr>
                <a:xfrm>
                  <a:off x="1453550" y="959950"/>
                  <a:ext cx="167925" cy="15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7" h="6119" extrusionOk="0">
                      <a:moveTo>
                        <a:pt x="3359" y="0"/>
                      </a:moveTo>
                      <a:cubicBezTo>
                        <a:pt x="2576" y="0"/>
                        <a:pt x="1793" y="299"/>
                        <a:pt x="1195" y="896"/>
                      </a:cubicBezTo>
                      <a:cubicBezTo>
                        <a:pt x="1" y="2091"/>
                        <a:pt x="1" y="4027"/>
                        <a:pt x="1195" y="5222"/>
                      </a:cubicBezTo>
                      <a:cubicBezTo>
                        <a:pt x="1793" y="5820"/>
                        <a:pt x="2576" y="6118"/>
                        <a:pt x="3359" y="6118"/>
                      </a:cubicBezTo>
                      <a:cubicBezTo>
                        <a:pt x="4142" y="6118"/>
                        <a:pt x="4925" y="5820"/>
                        <a:pt x="5523" y="5222"/>
                      </a:cubicBezTo>
                      <a:cubicBezTo>
                        <a:pt x="6716" y="4027"/>
                        <a:pt x="6716" y="2091"/>
                        <a:pt x="5523" y="896"/>
                      </a:cubicBezTo>
                      <a:cubicBezTo>
                        <a:pt x="4925" y="299"/>
                        <a:pt x="4142" y="0"/>
                        <a:pt x="33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667;p40"/>
                <p:cNvSpPr/>
                <p:nvPr/>
              </p:nvSpPr>
              <p:spPr>
                <a:xfrm>
                  <a:off x="1495475" y="998925"/>
                  <a:ext cx="84150" cy="8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207" extrusionOk="0">
                      <a:moveTo>
                        <a:pt x="909" y="0"/>
                      </a:moveTo>
                      <a:cubicBezTo>
                        <a:pt x="863" y="0"/>
                        <a:pt x="811" y="2"/>
                        <a:pt x="758" y="8"/>
                      </a:cubicBezTo>
                      <a:cubicBezTo>
                        <a:pt x="427" y="40"/>
                        <a:pt x="46" y="343"/>
                        <a:pt x="0" y="921"/>
                      </a:cubicBezTo>
                      <a:lnTo>
                        <a:pt x="0" y="1113"/>
                      </a:lnTo>
                      <a:cubicBezTo>
                        <a:pt x="42" y="1668"/>
                        <a:pt x="461" y="2351"/>
                        <a:pt x="1683" y="3207"/>
                      </a:cubicBezTo>
                      <a:cubicBezTo>
                        <a:pt x="2903" y="2350"/>
                        <a:pt x="3322" y="1668"/>
                        <a:pt x="3365" y="1113"/>
                      </a:cubicBezTo>
                      <a:lnTo>
                        <a:pt x="3365" y="921"/>
                      </a:lnTo>
                      <a:cubicBezTo>
                        <a:pt x="3318" y="341"/>
                        <a:pt x="2937" y="39"/>
                        <a:pt x="2606" y="8"/>
                      </a:cubicBezTo>
                      <a:cubicBezTo>
                        <a:pt x="2553" y="2"/>
                        <a:pt x="2503" y="0"/>
                        <a:pt x="2455" y="0"/>
                      </a:cubicBezTo>
                      <a:cubicBezTo>
                        <a:pt x="2076" y="0"/>
                        <a:pt x="1892" y="165"/>
                        <a:pt x="1683" y="412"/>
                      </a:cubicBezTo>
                      <a:cubicBezTo>
                        <a:pt x="1472" y="165"/>
                        <a:pt x="1291" y="0"/>
                        <a:pt x="90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68" name="Google Shape;668;p40"/>
              <p:cNvSpPr/>
              <p:nvPr/>
            </p:nvSpPr>
            <p:spPr>
              <a:xfrm>
                <a:off x="7708929" y="1285924"/>
                <a:ext cx="99956" cy="99903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760" extrusionOk="0">
                    <a:moveTo>
                      <a:pt x="1884" y="0"/>
                    </a:moveTo>
                    <a:cubicBezTo>
                      <a:pt x="1883" y="0"/>
                      <a:pt x="1882" y="0"/>
                      <a:pt x="1881" y="0"/>
                    </a:cubicBezTo>
                    <a:cubicBezTo>
                      <a:pt x="842" y="0"/>
                      <a:pt x="0" y="842"/>
                      <a:pt x="0" y="1880"/>
                    </a:cubicBezTo>
                    <a:cubicBezTo>
                      <a:pt x="0" y="2919"/>
                      <a:pt x="844" y="3760"/>
                      <a:pt x="1881" y="3760"/>
                    </a:cubicBezTo>
                    <a:cubicBezTo>
                      <a:pt x="2919" y="3760"/>
                      <a:pt x="3761" y="2918"/>
                      <a:pt x="3761" y="1880"/>
                    </a:cubicBezTo>
                    <a:cubicBezTo>
                      <a:pt x="3761" y="843"/>
                      <a:pt x="2920" y="0"/>
                      <a:pt x="18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9" name="Google Shape;669;p40"/>
            <p:cNvGrpSpPr/>
            <p:nvPr/>
          </p:nvGrpSpPr>
          <p:grpSpPr>
            <a:xfrm>
              <a:off x="634450" y="1327785"/>
              <a:ext cx="247722" cy="247722"/>
              <a:chOff x="1252775" y="959150"/>
              <a:chExt cx="154575" cy="154575"/>
            </a:xfrm>
          </p:grpSpPr>
          <p:sp>
            <p:nvSpPr>
              <p:cNvPr id="670" name="Google Shape;670;p40"/>
              <p:cNvSpPr/>
              <p:nvPr/>
            </p:nvSpPr>
            <p:spPr>
              <a:xfrm>
                <a:off x="1252775" y="959150"/>
                <a:ext cx="15457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6183" h="6183" extrusionOk="0">
                    <a:moveTo>
                      <a:pt x="3092" y="0"/>
                    </a:moveTo>
                    <a:cubicBezTo>
                      <a:pt x="1386" y="0"/>
                      <a:pt x="1" y="1385"/>
                      <a:pt x="1" y="3091"/>
                    </a:cubicBezTo>
                    <a:cubicBezTo>
                      <a:pt x="1" y="4798"/>
                      <a:pt x="1386" y="6182"/>
                      <a:pt x="3092" y="6182"/>
                    </a:cubicBezTo>
                    <a:cubicBezTo>
                      <a:pt x="4798" y="6182"/>
                      <a:pt x="6183" y="4798"/>
                      <a:pt x="6183" y="3091"/>
                    </a:cubicBezTo>
                    <a:cubicBezTo>
                      <a:pt x="6183" y="1385"/>
                      <a:pt x="4798" y="0"/>
                      <a:pt x="30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40"/>
              <p:cNvSpPr/>
              <p:nvPr/>
            </p:nvSpPr>
            <p:spPr>
              <a:xfrm>
                <a:off x="1281950" y="1000925"/>
                <a:ext cx="3090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175" extrusionOk="0">
                    <a:moveTo>
                      <a:pt x="159" y="1"/>
                    </a:moveTo>
                    <a:cubicBezTo>
                      <a:pt x="110" y="1"/>
                      <a:pt x="63" y="26"/>
                      <a:pt x="38" y="73"/>
                    </a:cubicBezTo>
                    <a:cubicBezTo>
                      <a:pt x="1" y="143"/>
                      <a:pt x="27" y="226"/>
                      <a:pt x="94" y="263"/>
                    </a:cubicBezTo>
                    <a:lnTo>
                      <a:pt x="770" y="627"/>
                    </a:lnTo>
                    <a:lnTo>
                      <a:pt x="107" y="907"/>
                    </a:lnTo>
                    <a:cubicBezTo>
                      <a:pt x="36" y="937"/>
                      <a:pt x="4" y="1019"/>
                      <a:pt x="33" y="1088"/>
                    </a:cubicBezTo>
                    <a:cubicBezTo>
                      <a:pt x="56" y="1143"/>
                      <a:pt x="107" y="1174"/>
                      <a:pt x="161" y="1174"/>
                    </a:cubicBezTo>
                    <a:cubicBezTo>
                      <a:pt x="177" y="1174"/>
                      <a:pt x="196" y="1170"/>
                      <a:pt x="214" y="1162"/>
                    </a:cubicBezTo>
                    <a:lnTo>
                      <a:pt x="1147" y="773"/>
                    </a:lnTo>
                    <a:cubicBezTo>
                      <a:pt x="1197" y="752"/>
                      <a:pt x="1230" y="706"/>
                      <a:pt x="1231" y="651"/>
                    </a:cubicBezTo>
                    <a:cubicBezTo>
                      <a:pt x="1236" y="598"/>
                      <a:pt x="1206" y="547"/>
                      <a:pt x="1160" y="522"/>
                    </a:cubicBezTo>
                    <a:lnTo>
                      <a:pt x="228" y="18"/>
                    </a:lnTo>
                    <a:cubicBezTo>
                      <a:pt x="206" y="6"/>
                      <a:pt x="182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40"/>
              <p:cNvSpPr/>
              <p:nvPr/>
            </p:nvSpPr>
            <p:spPr>
              <a:xfrm>
                <a:off x="1347325" y="1000925"/>
                <a:ext cx="30875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175" extrusionOk="0">
                    <a:moveTo>
                      <a:pt x="1074" y="1"/>
                    </a:moveTo>
                    <a:cubicBezTo>
                      <a:pt x="1052" y="1"/>
                      <a:pt x="1029" y="6"/>
                      <a:pt x="1007" y="18"/>
                    </a:cubicBezTo>
                    <a:lnTo>
                      <a:pt x="75" y="522"/>
                    </a:lnTo>
                    <a:cubicBezTo>
                      <a:pt x="29" y="547"/>
                      <a:pt x="1" y="598"/>
                      <a:pt x="4" y="651"/>
                    </a:cubicBezTo>
                    <a:cubicBezTo>
                      <a:pt x="7" y="703"/>
                      <a:pt x="38" y="752"/>
                      <a:pt x="88" y="773"/>
                    </a:cubicBezTo>
                    <a:lnTo>
                      <a:pt x="1021" y="1162"/>
                    </a:lnTo>
                    <a:cubicBezTo>
                      <a:pt x="1037" y="1170"/>
                      <a:pt x="1056" y="1174"/>
                      <a:pt x="1074" y="1174"/>
                    </a:cubicBezTo>
                    <a:cubicBezTo>
                      <a:pt x="1127" y="1174"/>
                      <a:pt x="1179" y="1143"/>
                      <a:pt x="1202" y="1088"/>
                    </a:cubicBezTo>
                    <a:cubicBezTo>
                      <a:pt x="1231" y="1019"/>
                      <a:pt x="1199" y="937"/>
                      <a:pt x="1127" y="907"/>
                    </a:cubicBezTo>
                    <a:lnTo>
                      <a:pt x="465" y="627"/>
                    </a:lnTo>
                    <a:lnTo>
                      <a:pt x="1141" y="263"/>
                    </a:lnTo>
                    <a:cubicBezTo>
                      <a:pt x="1207" y="226"/>
                      <a:pt x="1234" y="140"/>
                      <a:pt x="1197" y="73"/>
                    </a:cubicBezTo>
                    <a:cubicBezTo>
                      <a:pt x="1172" y="27"/>
                      <a:pt x="1124" y="1"/>
                      <a:pt x="1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40"/>
              <p:cNvSpPr/>
              <p:nvPr/>
            </p:nvSpPr>
            <p:spPr>
              <a:xfrm>
                <a:off x="1280725" y="1044625"/>
                <a:ext cx="986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3945" h="1972" extrusionOk="0">
                    <a:moveTo>
                      <a:pt x="1" y="0"/>
                    </a:moveTo>
                    <a:cubicBezTo>
                      <a:pt x="1" y="1090"/>
                      <a:pt x="883" y="1972"/>
                      <a:pt x="1972" y="1972"/>
                    </a:cubicBezTo>
                    <a:cubicBezTo>
                      <a:pt x="3062" y="1972"/>
                      <a:pt x="3944" y="1090"/>
                      <a:pt x="39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40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rgbClr val="FF93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40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6" name="Google Shape;676;p40">
            <a:hlinkClick r:id="" action="ppaction://hlinkshowjump?jump=nextslide"/>
          </p:cNvPr>
          <p:cNvSpPr/>
          <p:nvPr/>
        </p:nvSpPr>
        <p:spPr>
          <a:xfrm>
            <a:off x="850702" y="460850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40">
            <a:hlinkClick r:id="" action="ppaction://hlinkshowjump?jump=nextslide"/>
          </p:cNvPr>
          <p:cNvSpPr/>
          <p:nvPr/>
        </p:nvSpPr>
        <p:spPr>
          <a:xfrm>
            <a:off x="925738" y="4700727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40">
            <a:hlinkClick r:id="" action="ppaction://hlinkshowjump?jump=previousslide"/>
          </p:cNvPr>
          <p:cNvSpPr/>
          <p:nvPr/>
        </p:nvSpPr>
        <p:spPr>
          <a:xfrm>
            <a:off x="422198" y="4608530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0">
            <a:hlinkClick r:id="" action="ppaction://hlinkshowjump?jump=previousslide"/>
          </p:cNvPr>
          <p:cNvSpPr/>
          <p:nvPr/>
        </p:nvSpPr>
        <p:spPr>
          <a:xfrm flipH="1">
            <a:off x="494354" y="4700744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0" name="Google Shape;680;p40"/>
          <p:cNvPicPr preferRelativeResize="0"/>
          <p:nvPr/>
        </p:nvPicPr>
        <p:blipFill rotWithShape="1">
          <a:blip r:embed="rId3">
            <a:alphaModFix/>
          </a:blip>
          <a:srcRect r="10490"/>
          <a:stretch/>
        </p:blipFill>
        <p:spPr>
          <a:xfrm>
            <a:off x="177925" y="1169525"/>
            <a:ext cx="4374998" cy="32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1" name="Google Shape;681;p40"/>
          <p:cNvPicPr preferRelativeResize="0"/>
          <p:nvPr/>
        </p:nvPicPr>
        <p:blipFill rotWithShape="1">
          <a:blip r:embed="rId4">
            <a:alphaModFix/>
          </a:blip>
          <a:srcRect l="7518"/>
          <a:stretch/>
        </p:blipFill>
        <p:spPr>
          <a:xfrm>
            <a:off x="4456189" y="1169525"/>
            <a:ext cx="4510961" cy="3214148"/>
          </a:xfrm>
          <a:prstGeom prst="rect">
            <a:avLst/>
          </a:prstGeom>
          <a:noFill/>
          <a:ln>
            <a:noFill/>
          </a:ln>
        </p:spPr>
      </p:pic>
      <p:sp>
        <p:nvSpPr>
          <p:cNvPr id="682" name="Google Shape;682;p40"/>
          <p:cNvSpPr txBox="1"/>
          <p:nvPr/>
        </p:nvSpPr>
        <p:spPr>
          <a:xfrm>
            <a:off x="546525" y="205800"/>
            <a:ext cx="36378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2"/>
                </a:solidFill>
              </a:rPr>
              <a:t>Osoby w wieku 10-15 lat posiadające telefon </a:t>
            </a:r>
            <a:endParaRPr sz="18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2"/>
                </a:solidFill>
              </a:rPr>
              <a:t>na rok 2013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83" name="Google Shape;683;p40"/>
          <p:cNvSpPr txBox="1"/>
          <p:nvPr/>
        </p:nvSpPr>
        <p:spPr>
          <a:xfrm>
            <a:off x="4244375" y="205800"/>
            <a:ext cx="3876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2"/>
                </a:solidFill>
              </a:rPr>
              <a:t>Dzienny czas używania smartfona osób w wieku 10-15 lat </a:t>
            </a:r>
            <a:endParaRPr sz="18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2"/>
                </a:solidFill>
              </a:rPr>
              <a:t>na rok 2023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84" name="Google Shape;684;p40"/>
          <p:cNvSpPr txBox="1"/>
          <p:nvPr/>
        </p:nvSpPr>
        <p:spPr>
          <a:xfrm>
            <a:off x="2273700" y="4540975"/>
            <a:ext cx="4746532" cy="661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 u="sng" dirty="0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https://www.money.pl/gospodarka/mlodzi-polacy-z-pokolenia-z-i-alfa-wytrzymaja-bez-telefonu-najwyzej-godzine-jest-nowy-raport-6908837195676288a.html</a:t>
            </a:r>
            <a:endParaRPr sz="10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41">
            <a:hlinkClick r:id="" action="ppaction://hlinkshowjump?jump=firstslide"/>
          </p:cNvPr>
          <p:cNvSpPr/>
          <p:nvPr/>
        </p:nvSpPr>
        <p:spPr>
          <a:xfrm>
            <a:off x="8502585" y="284590"/>
            <a:ext cx="257920" cy="252623"/>
          </a:xfrm>
          <a:custGeom>
            <a:avLst/>
            <a:gdLst/>
            <a:ahLst/>
            <a:cxnLst/>
            <a:rect l="l" t="t" r="r" b="b"/>
            <a:pathLst>
              <a:path w="12323" h="12067" extrusionOk="0">
                <a:moveTo>
                  <a:pt x="6165" y="705"/>
                </a:moveTo>
                <a:cubicBezTo>
                  <a:pt x="6180" y="705"/>
                  <a:pt x="6194" y="706"/>
                  <a:pt x="6209" y="708"/>
                </a:cubicBezTo>
                <a:cubicBezTo>
                  <a:pt x="6303" y="718"/>
                  <a:pt x="6388" y="763"/>
                  <a:pt x="6453" y="829"/>
                </a:cubicBezTo>
                <a:lnTo>
                  <a:pt x="11384" y="5744"/>
                </a:lnTo>
                <a:lnTo>
                  <a:pt x="11387" y="5746"/>
                </a:lnTo>
                <a:cubicBezTo>
                  <a:pt x="11543" y="5902"/>
                  <a:pt x="11543" y="6158"/>
                  <a:pt x="11387" y="6315"/>
                </a:cubicBezTo>
                <a:cubicBezTo>
                  <a:pt x="11310" y="6392"/>
                  <a:pt x="11209" y="6434"/>
                  <a:pt x="11101" y="6434"/>
                </a:cubicBezTo>
                <a:lnTo>
                  <a:pt x="10563" y="6434"/>
                </a:lnTo>
                <a:cubicBezTo>
                  <a:pt x="10367" y="6434"/>
                  <a:pt x="10209" y="6592"/>
                  <a:pt x="10209" y="6789"/>
                </a:cubicBezTo>
                <a:lnTo>
                  <a:pt x="10209" y="10762"/>
                </a:lnTo>
                <a:cubicBezTo>
                  <a:pt x="10209" y="11090"/>
                  <a:pt x="9943" y="11357"/>
                  <a:pt x="9614" y="11357"/>
                </a:cubicBezTo>
                <a:lnTo>
                  <a:pt x="8032" y="11357"/>
                </a:lnTo>
                <a:lnTo>
                  <a:pt x="8032" y="8872"/>
                </a:lnTo>
                <a:cubicBezTo>
                  <a:pt x="8032" y="8154"/>
                  <a:pt x="7448" y="7570"/>
                  <a:pt x="6729" y="7570"/>
                </a:cubicBezTo>
                <a:lnTo>
                  <a:pt x="5596" y="7570"/>
                </a:lnTo>
                <a:cubicBezTo>
                  <a:pt x="4876" y="7570"/>
                  <a:pt x="4293" y="8154"/>
                  <a:pt x="4293" y="8872"/>
                </a:cubicBezTo>
                <a:lnTo>
                  <a:pt x="4293" y="11357"/>
                </a:lnTo>
                <a:lnTo>
                  <a:pt x="2710" y="11357"/>
                </a:lnTo>
                <a:cubicBezTo>
                  <a:pt x="2382" y="11357"/>
                  <a:pt x="2117" y="11090"/>
                  <a:pt x="2117" y="10762"/>
                </a:cubicBezTo>
                <a:lnTo>
                  <a:pt x="2117" y="6789"/>
                </a:lnTo>
                <a:cubicBezTo>
                  <a:pt x="2117" y="6592"/>
                  <a:pt x="1959" y="6434"/>
                  <a:pt x="1762" y="6434"/>
                </a:cubicBezTo>
                <a:lnTo>
                  <a:pt x="1234" y="6434"/>
                </a:lnTo>
                <a:cubicBezTo>
                  <a:pt x="1228" y="6434"/>
                  <a:pt x="1223" y="6434"/>
                  <a:pt x="1217" y="6432"/>
                </a:cubicBezTo>
                <a:cubicBezTo>
                  <a:pt x="1111" y="6431"/>
                  <a:pt x="1012" y="6389"/>
                  <a:pt x="937" y="6315"/>
                </a:cubicBezTo>
                <a:cubicBezTo>
                  <a:pt x="779" y="6157"/>
                  <a:pt x="779" y="5902"/>
                  <a:pt x="937" y="5745"/>
                </a:cubicBezTo>
                <a:lnTo>
                  <a:pt x="5876" y="824"/>
                </a:lnTo>
                <a:cubicBezTo>
                  <a:pt x="5952" y="747"/>
                  <a:pt x="6055" y="705"/>
                  <a:pt x="6165" y="705"/>
                </a:cubicBezTo>
                <a:close/>
                <a:moveTo>
                  <a:pt x="6161" y="0"/>
                </a:moveTo>
                <a:cubicBezTo>
                  <a:pt x="5864" y="0"/>
                  <a:pt x="5585" y="116"/>
                  <a:pt x="5374" y="326"/>
                </a:cubicBezTo>
                <a:lnTo>
                  <a:pt x="438" y="5245"/>
                </a:lnTo>
                <a:lnTo>
                  <a:pt x="432" y="5251"/>
                </a:lnTo>
                <a:cubicBezTo>
                  <a:pt x="0" y="5684"/>
                  <a:pt x="0" y="6386"/>
                  <a:pt x="436" y="6820"/>
                </a:cubicBezTo>
                <a:cubicBezTo>
                  <a:pt x="633" y="7017"/>
                  <a:pt x="895" y="7132"/>
                  <a:pt x="1174" y="7144"/>
                </a:cubicBezTo>
                <a:cubicBezTo>
                  <a:pt x="1186" y="7146"/>
                  <a:pt x="1197" y="7146"/>
                  <a:pt x="1208" y="7146"/>
                </a:cubicBezTo>
                <a:lnTo>
                  <a:pt x="1405" y="7146"/>
                </a:lnTo>
                <a:lnTo>
                  <a:pt x="1405" y="11870"/>
                </a:lnTo>
                <a:cubicBezTo>
                  <a:pt x="1405" y="11979"/>
                  <a:pt x="1493" y="12066"/>
                  <a:pt x="1601" y="12066"/>
                </a:cubicBezTo>
                <a:lnTo>
                  <a:pt x="4648" y="12066"/>
                </a:lnTo>
                <a:cubicBezTo>
                  <a:pt x="4843" y="12066"/>
                  <a:pt x="5002" y="11908"/>
                  <a:pt x="5002" y="11712"/>
                </a:cubicBezTo>
                <a:lnTo>
                  <a:pt x="5002" y="8875"/>
                </a:lnTo>
                <a:cubicBezTo>
                  <a:pt x="5002" y="8546"/>
                  <a:pt x="5268" y="8280"/>
                  <a:pt x="5596" y="8280"/>
                </a:cubicBezTo>
                <a:lnTo>
                  <a:pt x="6726" y="8280"/>
                </a:lnTo>
                <a:cubicBezTo>
                  <a:pt x="7055" y="8280"/>
                  <a:pt x="7321" y="8546"/>
                  <a:pt x="7321" y="8875"/>
                </a:cubicBezTo>
                <a:lnTo>
                  <a:pt x="7321" y="11712"/>
                </a:lnTo>
                <a:cubicBezTo>
                  <a:pt x="7321" y="11908"/>
                  <a:pt x="7479" y="12066"/>
                  <a:pt x="7675" y="12066"/>
                </a:cubicBezTo>
                <a:lnTo>
                  <a:pt x="10721" y="12066"/>
                </a:lnTo>
                <a:cubicBezTo>
                  <a:pt x="10830" y="12066"/>
                  <a:pt x="10918" y="11978"/>
                  <a:pt x="10918" y="11870"/>
                </a:cubicBezTo>
                <a:lnTo>
                  <a:pt x="10918" y="7146"/>
                </a:lnTo>
                <a:lnTo>
                  <a:pt x="11101" y="7146"/>
                </a:lnTo>
                <a:cubicBezTo>
                  <a:pt x="11399" y="7146"/>
                  <a:pt x="11678" y="7030"/>
                  <a:pt x="11889" y="6820"/>
                </a:cubicBezTo>
                <a:cubicBezTo>
                  <a:pt x="12322" y="6385"/>
                  <a:pt x="12322" y="5681"/>
                  <a:pt x="11889" y="5249"/>
                </a:cubicBezTo>
                <a:lnTo>
                  <a:pt x="6950" y="326"/>
                </a:lnTo>
                <a:cubicBezTo>
                  <a:pt x="6739" y="116"/>
                  <a:pt x="6459" y="0"/>
                  <a:pt x="61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41">
            <a:hlinkClick r:id="" action="ppaction://hlinkshowjump?jump=firstslide"/>
          </p:cNvPr>
          <p:cNvSpPr/>
          <p:nvPr/>
        </p:nvSpPr>
        <p:spPr>
          <a:xfrm>
            <a:off x="8428901" y="26867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1">
            <a:hlinkClick r:id="" action="ppaction://hlinkshowjump?jump=firstslide"/>
          </p:cNvPr>
          <p:cNvSpPr/>
          <p:nvPr/>
        </p:nvSpPr>
        <p:spPr>
          <a:xfrm>
            <a:off x="8480603" y="322243"/>
            <a:ext cx="180994" cy="177264"/>
          </a:xfrm>
          <a:custGeom>
            <a:avLst/>
            <a:gdLst/>
            <a:ahLst/>
            <a:cxnLst/>
            <a:rect l="l" t="t" r="r" b="b"/>
            <a:pathLst>
              <a:path w="12323" h="12067" extrusionOk="0">
                <a:moveTo>
                  <a:pt x="6165" y="705"/>
                </a:moveTo>
                <a:cubicBezTo>
                  <a:pt x="6180" y="705"/>
                  <a:pt x="6194" y="706"/>
                  <a:pt x="6209" y="708"/>
                </a:cubicBezTo>
                <a:cubicBezTo>
                  <a:pt x="6303" y="718"/>
                  <a:pt x="6388" y="763"/>
                  <a:pt x="6453" y="829"/>
                </a:cubicBezTo>
                <a:lnTo>
                  <a:pt x="11384" y="5744"/>
                </a:lnTo>
                <a:lnTo>
                  <a:pt x="11387" y="5746"/>
                </a:lnTo>
                <a:cubicBezTo>
                  <a:pt x="11543" y="5902"/>
                  <a:pt x="11543" y="6158"/>
                  <a:pt x="11387" y="6315"/>
                </a:cubicBezTo>
                <a:cubicBezTo>
                  <a:pt x="11310" y="6392"/>
                  <a:pt x="11209" y="6434"/>
                  <a:pt x="11101" y="6434"/>
                </a:cubicBezTo>
                <a:lnTo>
                  <a:pt x="10563" y="6434"/>
                </a:lnTo>
                <a:cubicBezTo>
                  <a:pt x="10367" y="6434"/>
                  <a:pt x="10209" y="6592"/>
                  <a:pt x="10209" y="6789"/>
                </a:cubicBezTo>
                <a:lnTo>
                  <a:pt x="10209" y="10762"/>
                </a:lnTo>
                <a:cubicBezTo>
                  <a:pt x="10209" y="11090"/>
                  <a:pt x="9943" y="11357"/>
                  <a:pt x="9614" y="11357"/>
                </a:cubicBezTo>
                <a:lnTo>
                  <a:pt x="8032" y="11357"/>
                </a:lnTo>
                <a:lnTo>
                  <a:pt x="8032" y="8872"/>
                </a:lnTo>
                <a:cubicBezTo>
                  <a:pt x="8032" y="8154"/>
                  <a:pt x="7448" y="7570"/>
                  <a:pt x="6729" y="7570"/>
                </a:cubicBezTo>
                <a:lnTo>
                  <a:pt x="5596" y="7570"/>
                </a:lnTo>
                <a:cubicBezTo>
                  <a:pt x="4876" y="7570"/>
                  <a:pt x="4293" y="8154"/>
                  <a:pt x="4293" y="8872"/>
                </a:cubicBezTo>
                <a:lnTo>
                  <a:pt x="4293" y="11357"/>
                </a:lnTo>
                <a:lnTo>
                  <a:pt x="2710" y="11357"/>
                </a:lnTo>
                <a:cubicBezTo>
                  <a:pt x="2382" y="11357"/>
                  <a:pt x="2117" y="11090"/>
                  <a:pt x="2117" y="10762"/>
                </a:cubicBezTo>
                <a:lnTo>
                  <a:pt x="2117" y="6789"/>
                </a:lnTo>
                <a:cubicBezTo>
                  <a:pt x="2117" y="6592"/>
                  <a:pt x="1959" y="6434"/>
                  <a:pt x="1762" y="6434"/>
                </a:cubicBezTo>
                <a:lnTo>
                  <a:pt x="1234" y="6434"/>
                </a:lnTo>
                <a:cubicBezTo>
                  <a:pt x="1228" y="6434"/>
                  <a:pt x="1223" y="6434"/>
                  <a:pt x="1217" y="6432"/>
                </a:cubicBezTo>
                <a:cubicBezTo>
                  <a:pt x="1111" y="6431"/>
                  <a:pt x="1012" y="6389"/>
                  <a:pt x="937" y="6315"/>
                </a:cubicBezTo>
                <a:cubicBezTo>
                  <a:pt x="779" y="6157"/>
                  <a:pt x="779" y="5902"/>
                  <a:pt x="937" y="5745"/>
                </a:cubicBezTo>
                <a:lnTo>
                  <a:pt x="5876" y="824"/>
                </a:lnTo>
                <a:cubicBezTo>
                  <a:pt x="5952" y="747"/>
                  <a:pt x="6055" y="705"/>
                  <a:pt x="6165" y="705"/>
                </a:cubicBezTo>
                <a:close/>
                <a:moveTo>
                  <a:pt x="6161" y="0"/>
                </a:moveTo>
                <a:cubicBezTo>
                  <a:pt x="5864" y="0"/>
                  <a:pt x="5585" y="116"/>
                  <a:pt x="5374" y="326"/>
                </a:cubicBezTo>
                <a:lnTo>
                  <a:pt x="438" y="5245"/>
                </a:lnTo>
                <a:lnTo>
                  <a:pt x="432" y="5251"/>
                </a:lnTo>
                <a:cubicBezTo>
                  <a:pt x="0" y="5684"/>
                  <a:pt x="0" y="6386"/>
                  <a:pt x="436" y="6820"/>
                </a:cubicBezTo>
                <a:cubicBezTo>
                  <a:pt x="633" y="7017"/>
                  <a:pt x="895" y="7132"/>
                  <a:pt x="1174" y="7144"/>
                </a:cubicBezTo>
                <a:cubicBezTo>
                  <a:pt x="1186" y="7146"/>
                  <a:pt x="1197" y="7146"/>
                  <a:pt x="1208" y="7146"/>
                </a:cubicBezTo>
                <a:lnTo>
                  <a:pt x="1405" y="7146"/>
                </a:lnTo>
                <a:lnTo>
                  <a:pt x="1405" y="11870"/>
                </a:lnTo>
                <a:cubicBezTo>
                  <a:pt x="1405" y="11979"/>
                  <a:pt x="1493" y="12066"/>
                  <a:pt x="1601" y="12066"/>
                </a:cubicBezTo>
                <a:lnTo>
                  <a:pt x="4648" y="12066"/>
                </a:lnTo>
                <a:cubicBezTo>
                  <a:pt x="4843" y="12066"/>
                  <a:pt x="5002" y="11908"/>
                  <a:pt x="5002" y="11712"/>
                </a:cubicBezTo>
                <a:lnTo>
                  <a:pt x="5002" y="8875"/>
                </a:lnTo>
                <a:cubicBezTo>
                  <a:pt x="5002" y="8546"/>
                  <a:pt x="5268" y="8280"/>
                  <a:pt x="5596" y="8280"/>
                </a:cubicBezTo>
                <a:lnTo>
                  <a:pt x="6726" y="8280"/>
                </a:lnTo>
                <a:cubicBezTo>
                  <a:pt x="7055" y="8280"/>
                  <a:pt x="7321" y="8546"/>
                  <a:pt x="7321" y="8875"/>
                </a:cubicBezTo>
                <a:lnTo>
                  <a:pt x="7321" y="11712"/>
                </a:lnTo>
                <a:cubicBezTo>
                  <a:pt x="7321" y="11908"/>
                  <a:pt x="7479" y="12066"/>
                  <a:pt x="7675" y="12066"/>
                </a:cubicBezTo>
                <a:lnTo>
                  <a:pt x="10721" y="12066"/>
                </a:lnTo>
                <a:cubicBezTo>
                  <a:pt x="10830" y="12066"/>
                  <a:pt x="10918" y="11978"/>
                  <a:pt x="10918" y="11870"/>
                </a:cubicBezTo>
                <a:lnTo>
                  <a:pt x="10918" y="7146"/>
                </a:lnTo>
                <a:lnTo>
                  <a:pt x="11101" y="7146"/>
                </a:lnTo>
                <a:cubicBezTo>
                  <a:pt x="11399" y="7146"/>
                  <a:pt x="11678" y="7030"/>
                  <a:pt x="11889" y="6820"/>
                </a:cubicBezTo>
                <a:cubicBezTo>
                  <a:pt x="12322" y="6385"/>
                  <a:pt x="12322" y="5681"/>
                  <a:pt x="11889" y="5249"/>
                </a:cubicBezTo>
                <a:lnTo>
                  <a:pt x="6950" y="326"/>
                </a:lnTo>
                <a:cubicBezTo>
                  <a:pt x="6739" y="116"/>
                  <a:pt x="6459" y="0"/>
                  <a:pt x="61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1"/>
          <p:cNvSpPr txBox="1">
            <a:spLocks noGrp="1"/>
          </p:cNvSpPr>
          <p:nvPr>
            <p:ph type="title"/>
          </p:nvPr>
        </p:nvSpPr>
        <p:spPr>
          <a:xfrm>
            <a:off x="1135100" y="1403574"/>
            <a:ext cx="2885400" cy="5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Nasze rozwiązanie</a:t>
            </a:r>
            <a:endParaRPr/>
          </a:p>
        </p:txBody>
      </p:sp>
      <p:sp>
        <p:nvSpPr>
          <p:cNvPr id="693" name="Google Shape;693;p41"/>
          <p:cNvSpPr txBox="1">
            <a:spLocks noGrp="1"/>
          </p:cNvSpPr>
          <p:nvPr>
            <p:ph type="body" idx="1"/>
          </p:nvPr>
        </p:nvSpPr>
        <p:spPr>
          <a:xfrm>
            <a:off x="1049900" y="2909025"/>
            <a:ext cx="3055800" cy="10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700"/>
              <a:t>Aplikacja, która pozwoli odzyskać twój czas i przeznaczyć go na zdrowsze nawyki</a:t>
            </a:r>
            <a:endParaRPr sz="1700"/>
          </a:p>
        </p:txBody>
      </p:sp>
      <p:grpSp>
        <p:nvGrpSpPr>
          <p:cNvPr id="694" name="Google Shape;694;p41"/>
          <p:cNvGrpSpPr/>
          <p:nvPr/>
        </p:nvGrpSpPr>
        <p:grpSpPr>
          <a:xfrm>
            <a:off x="7842741" y="3953540"/>
            <a:ext cx="818852" cy="546516"/>
            <a:chOff x="7667916" y="3953540"/>
            <a:chExt cx="818852" cy="546516"/>
          </a:xfrm>
        </p:grpSpPr>
        <p:sp>
          <p:nvSpPr>
            <p:cNvPr id="695" name="Google Shape;695;p41"/>
            <p:cNvSpPr/>
            <p:nvPr/>
          </p:nvSpPr>
          <p:spPr>
            <a:xfrm rot="10800000">
              <a:off x="8263342" y="3953540"/>
              <a:ext cx="223425" cy="223328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1"/>
            <p:cNvSpPr/>
            <p:nvPr/>
          </p:nvSpPr>
          <p:spPr>
            <a:xfrm rot="10800000">
              <a:off x="8163384" y="4371574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1"/>
            <p:cNvSpPr/>
            <p:nvPr/>
          </p:nvSpPr>
          <p:spPr>
            <a:xfrm rot="9837968">
              <a:off x="7746277" y="3989558"/>
              <a:ext cx="297090" cy="258785"/>
            </a:xfrm>
            <a:custGeom>
              <a:avLst/>
              <a:gdLst/>
              <a:ahLst/>
              <a:cxnLst/>
              <a:rect l="l" t="t" r="r" b="b"/>
              <a:pathLst>
                <a:path w="6957" h="6060" extrusionOk="0">
                  <a:moveTo>
                    <a:pt x="4816" y="1"/>
                  </a:moveTo>
                  <a:lnTo>
                    <a:pt x="4816" y="465"/>
                  </a:lnTo>
                  <a:cubicBezTo>
                    <a:pt x="4816" y="465"/>
                    <a:pt x="4324" y="124"/>
                    <a:pt x="2941" y="105"/>
                  </a:cubicBezTo>
                  <a:cubicBezTo>
                    <a:pt x="2874" y="73"/>
                    <a:pt x="2803" y="53"/>
                    <a:pt x="2724" y="53"/>
                  </a:cubicBezTo>
                  <a:lnTo>
                    <a:pt x="1098" y="53"/>
                  </a:lnTo>
                  <a:cubicBezTo>
                    <a:pt x="822" y="53"/>
                    <a:pt x="600" y="278"/>
                    <a:pt x="600" y="552"/>
                  </a:cubicBezTo>
                  <a:cubicBezTo>
                    <a:pt x="600" y="724"/>
                    <a:pt x="690" y="876"/>
                    <a:pt x="822" y="964"/>
                  </a:cubicBezTo>
                  <a:cubicBezTo>
                    <a:pt x="583" y="1002"/>
                    <a:pt x="400" y="1206"/>
                    <a:pt x="400" y="1454"/>
                  </a:cubicBezTo>
                  <a:cubicBezTo>
                    <a:pt x="400" y="1627"/>
                    <a:pt x="489" y="1778"/>
                    <a:pt x="622" y="1867"/>
                  </a:cubicBezTo>
                  <a:cubicBezTo>
                    <a:pt x="383" y="1904"/>
                    <a:pt x="199" y="2109"/>
                    <a:pt x="199" y="2356"/>
                  </a:cubicBezTo>
                  <a:cubicBezTo>
                    <a:pt x="199" y="2528"/>
                    <a:pt x="288" y="2681"/>
                    <a:pt x="422" y="2772"/>
                  </a:cubicBezTo>
                  <a:cubicBezTo>
                    <a:pt x="183" y="2807"/>
                    <a:pt x="1" y="3010"/>
                    <a:pt x="1" y="3259"/>
                  </a:cubicBezTo>
                  <a:cubicBezTo>
                    <a:pt x="1" y="3534"/>
                    <a:pt x="223" y="3757"/>
                    <a:pt x="497" y="3757"/>
                  </a:cubicBezTo>
                  <a:lnTo>
                    <a:pt x="2125" y="3757"/>
                  </a:lnTo>
                  <a:cubicBezTo>
                    <a:pt x="2202" y="3757"/>
                    <a:pt x="2273" y="3740"/>
                    <a:pt x="2339" y="3707"/>
                  </a:cubicBezTo>
                  <a:lnTo>
                    <a:pt x="2672" y="3707"/>
                  </a:lnTo>
                  <a:cubicBezTo>
                    <a:pt x="2442" y="4377"/>
                    <a:pt x="2577" y="5624"/>
                    <a:pt x="2577" y="5624"/>
                  </a:cubicBezTo>
                  <a:cubicBezTo>
                    <a:pt x="2577" y="5864"/>
                    <a:pt x="2791" y="6060"/>
                    <a:pt x="3055" y="6060"/>
                  </a:cubicBezTo>
                  <a:cubicBezTo>
                    <a:pt x="3317" y="6060"/>
                    <a:pt x="3529" y="5864"/>
                    <a:pt x="3529" y="5624"/>
                  </a:cubicBezTo>
                  <a:lnTo>
                    <a:pt x="3529" y="5163"/>
                  </a:lnTo>
                  <a:cubicBezTo>
                    <a:pt x="3652" y="3630"/>
                    <a:pt x="4816" y="3231"/>
                    <a:pt x="4816" y="3231"/>
                  </a:cubicBezTo>
                  <a:lnTo>
                    <a:pt x="4816" y="3663"/>
                  </a:lnTo>
                  <a:lnTo>
                    <a:pt x="6957" y="3663"/>
                  </a:lnTo>
                  <a:lnTo>
                    <a:pt x="69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1"/>
            <p:cNvSpPr/>
            <p:nvPr/>
          </p:nvSpPr>
          <p:spPr>
            <a:xfrm>
              <a:off x="7667916" y="4366203"/>
              <a:ext cx="133905" cy="133854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" name="Google Shape;699;p41"/>
          <p:cNvGrpSpPr/>
          <p:nvPr/>
        </p:nvGrpSpPr>
        <p:grpSpPr>
          <a:xfrm>
            <a:off x="-861437" y="268681"/>
            <a:ext cx="2402990" cy="1881401"/>
            <a:chOff x="-3114112" y="1064006"/>
            <a:chExt cx="2402990" cy="1881401"/>
          </a:xfrm>
        </p:grpSpPr>
        <p:grpSp>
          <p:nvGrpSpPr>
            <p:cNvPr id="700" name="Google Shape;700;p41"/>
            <p:cNvGrpSpPr/>
            <p:nvPr/>
          </p:nvGrpSpPr>
          <p:grpSpPr>
            <a:xfrm rot="239455" flipH="1">
              <a:off x="-1581944" y="1092674"/>
              <a:ext cx="847851" cy="689640"/>
              <a:chOff x="-1907694" y="1109279"/>
              <a:chExt cx="847830" cy="689623"/>
            </a:xfrm>
          </p:grpSpPr>
          <p:sp>
            <p:nvSpPr>
              <p:cNvPr id="701" name="Google Shape;701;p41"/>
              <p:cNvSpPr/>
              <p:nvPr/>
            </p:nvSpPr>
            <p:spPr>
              <a:xfrm rot="1607491">
                <a:off x="-1859394" y="1257480"/>
                <a:ext cx="751231" cy="393220"/>
              </a:xfrm>
              <a:custGeom>
                <a:avLst/>
                <a:gdLst/>
                <a:ahLst/>
                <a:cxnLst/>
                <a:rect l="l" t="t" r="r" b="b"/>
                <a:pathLst>
                  <a:path w="5078" h="2658" extrusionOk="0">
                    <a:moveTo>
                      <a:pt x="0" y="1"/>
                    </a:moveTo>
                    <a:lnTo>
                      <a:pt x="0" y="2658"/>
                    </a:lnTo>
                    <a:lnTo>
                      <a:pt x="5078" y="2589"/>
                    </a:lnTo>
                    <a:lnTo>
                      <a:pt x="507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1"/>
              <p:cNvSpPr/>
              <p:nvPr/>
            </p:nvSpPr>
            <p:spPr>
              <a:xfrm rot="1607491">
                <a:off x="-1836529" y="1402223"/>
                <a:ext cx="199717" cy="81366"/>
              </a:xfrm>
              <a:custGeom>
                <a:avLst/>
                <a:gdLst/>
                <a:ahLst/>
                <a:cxnLst/>
                <a:rect l="l" t="t" r="r" b="b"/>
                <a:pathLst>
                  <a:path w="1350" h="550" extrusionOk="0">
                    <a:moveTo>
                      <a:pt x="0" y="1"/>
                    </a:moveTo>
                    <a:lnTo>
                      <a:pt x="0" y="549"/>
                    </a:lnTo>
                    <a:lnTo>
                      <a:pt x="1349" y="549"/>
                    </a:lnTo>
                    <a:lnTo>
                      <a:pt x="13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41"/>
              <p:cNvSpPr/>
              <p:nvPr/>
            </p:nvSpPr>
            <p:spPr>
              <a:xfrm rot="1607491">
                <a:off x="-1806709" y="1393919"/>
                <a:ext cx="55033" cy="55033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72" extrusionOk="0">
                    <a:moveTo>
                      <a:pt x="186" y="1"/>
                    </a:moveTo>
                    <a:cubicBezTo>
                      <a:pt x="84" y="1"/>
                      <a:pt x="1" y="84"/>
                      <a:pt x="1" y="186"/>
                    </a:cubicBezTo>
                    <a:cubicBezTo>
                      <a:pt x="1" y="288"/>
                      <a:pt x="84" y="371"/>
                      <a:pt x="186" y="371"/>
                    </a:cubicBezTo>
                    <a:cubicBezTo>
                      <a:pt x="288" y="371"/>
                      <a:pt x="371" y="288"/>
                      <a:pt x="371" y="186"/>
                    </a:cubicBezTo>
                    <a:cubicBezTo>
                      <a:pt x="371" y="84"/>
                      <a:pt x="288" y="1"/>
                      <a:pt x="1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41"/>
              <p:cNvSpPr/>
              <p:nvPr/>
            </p:nvSpPr>
            <p:spPr>
              <a:xfrm rot="1607491">
                <a:off x="-1722323" y="1436531"/>
                <a:ext cx="55033" cy="55033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72" extrusionOk="0">
                    <a:moveTo>
                      <a:pt x="186" y="1"/>
                    </a:moveTo>
                    <a:cubicBezTo>
                      <a:pt x="84" y="1"/>
                      <a:pt x="1" y="84"/>
                      <a:pt x="1" y="186"/>
                    </a:cubicBezTo>
                    <a:cubicBezTo>
                      <a:pt x="1" y="288"/>
                      <a:pt x="84" y="371"/>
                      <a:pt x="186" y="371"/>
                    </a:cubicBezTo>
                    <a:cubicBezTo>
                      <a:pt x="290" y="371"/>
                      <a:pt x="371" y="288"/>
                      <a:pt x="371" y="186"/>
                    </a:cubicBezTo>
                    <a:cubicBezTo>
                      <a:pt x="371" y="84"/>
                      <a:pt x="290" y="1"/>
                      <a:pt x="1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5" name="Google Shape;705;p41"/>
            <p:cNvSpPr/>
            <p:nvPr/>
          </p:nvSpPr>
          <p:spPr>
            <a:xfrm rot="1607491">
              <a:off x="-3036457" y="2059208"/>
              <a:ext cx="1019295" cy="587315"/>
            </a:xfrm>
            <a:custGeom>
              <a:avLst/>
              <a:gdLst/>
              <a:ahLst/>
              <a:cxnLst/>
              <a:rect l="l" t="t" r="r" b="b"/>
              <a:pathLst>
                <a:path w="6890" h="3970" extrusionOk="0">
                  <a:moveTo>
                    <a:pt x="3509" y="0"/>
                  </a:moveTo>
                  <a:cubicBezTo>
                    <a:pt x="2649" y="0"/>
                    <a:pt x="1041" y="172"/>
                    <a:pt x="0" y="1339"/>
                  </a:cubicBezTo>
                  <a:cubicBezTo>
                    <a:pt x="0" y="1339"/>
                    <a:pt x="3601" y="3853"/>
                    <a:pt x="4950" y="3965"/>
                  </a:cubicBezTo>
                  <a:cubicBezTo>
                    <a:pt x="4988" y="3968"/>
                    <a:pt x="5025" y="3969"/>
                    <a:pt x="5062" y="3969"/>
                  </a:cubicBezTo>
                  <a:cubicBezTo>
                    <a:pt x="6332" y="3969"/>
                    <a:pt x="6889" y="2143"/>
                    <a:pt x="6889" y="2143"/>
                  </a:cubicBezTo>
                  <a:lnTo>
                    <a:pt x="4099" y="30"/>
                  </a:lnTo>
                  <a:cubicBezTo>
                    <a:pt x="4099" y="30"/>
                    <a:pt x="4099" y="30"/>
                    <a:pt x="4099" y="30"/>
                  </a:cubicBezTo>
                  <a:cubicBezTo>
                    <a:pt x="4096" y="30"/>
                    <a:pt x="3868" y="0"/>
                    <a:pt x="3509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1"/>
            <p:cNvSpPr/>
            <p:nvPr/>
          </p:nvSpPr>
          <p:spPr>
            <a:xfrm rot="1607491">
              <a:off x="-2424332" y="1649342"/>
              <a:ext cx="1011750" cy="1128621"/>
            </a:xfrm>
            <a:custGeom>
              <a:avLst/>
              <a:gdLst/>
              <a:ahLst/>
              <a:cxnLst/>
              <a:rect l="l" t="t" r="r" b="b"/>
              <a:pathLst>
                <a:path w="6839" h="7629" extrusionOk="0">
                  <a:moveTo>
                    <a:pt x="5476" y="0"/>
                  </a:moveTo>
                  <a:cubicBezTo>
                    <a:pt x="5476" y="0"/>
                    <a:pt x="1466" y="4396"/>
                    <a:pt x="657" y="5412"/>
                  </a:cubicBezTo>
                  <a:cubicBezTo>
                    <a:pt x="0" y="6234"/>
                    <a:pt x="1154" y="7628"/>
                    <a:pt x="2263" y="7628"/>
                  </a:cubicBezTo>
                  <a:cubicBezTo>
                    <a:pt x="2524" y="7628"/>
                    <a:pt x="2782" y="7551"/>
                    <a:pt x="3014" y="7371"/>
                  </a:cubicBezTo>
                  <a:cubicBezTo>
                    <a:pt x="4231" y="6427"/>
                    <a:pt x="6839" y="232"/>
                    <a:pt x="6839" y="232"/>
                  </a:cubicBezTo>
                  <a:lnTo>
                    <a:pt x="5476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1"/>
            <p:cNvSpPr/>
            <p:nvPr/>
          </p:nvSpPr>
          <p:spPr>
            <a:xfrm rot="1607491">
              <a:off x="-2432284" y="2163856"/>
              <a:ext cx="114060" cy="139802"/>
            </a:xfrm>
            <a:custGeom>
              <a:avLst/>
              <a:gdLst/>
              <a:ahLst/>
              <a:cxnLst/>
              <a:rect l="l" t="t" r="r" b="b"/>
              <a:pathLst>
                <a:path w="771" h="945" fill="none" extrusionOk="0">
                  <a:moveTo>
                    <a:pt x="770" y="1"/>
                  </a:moveTo>
                  <a:cubicBezTo>
                    <a:pt x="770" y="1"/>
                    <a:pt x="156" y="373"/>
                    <a:pt x="1" y="945"/>
                  </a:cubicBez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1"/>
            <p:cNvSpPr/>
            <p:nvPr/>
          </p:nvSpPr>
          <p:spPr>
            <a:xfrm rot="1607491">
              <a:off x="-1492380" y="1438884"/>
              <a:ext cx="415115" cy="496185"/>
            </a:xfrm>
            <a:custGeom>
              <a:avLst/>
              <a:gdLst/>
              <a:ahLst/>
              <a:cxnLst/>
              <a:rect l="l" t="t" r="r" b="b"/>
              <a:pathLst>
                <a:path w="2806" h="3354" extrusionOk="0">
                  <a:moveTo>
                    <a:pt x="2061" y="0"/>
                  </a:moveTo>
                  <a:cubicBezTo>
                    <a:pt x="1954" y="0"/>
                    <a:pt x="1735" y="566"/>
                    <a:pt x="1895" y="939"/>
                  </a:cubicBezTo>
                  <a:cubicBezTo>
                    <a:pt x="1895" y="939"/>
                    <a:pt x="1416" y="445"/>
                    <a:pt x="1241" y="124"/>
                  </a:cubicBezTo>
                  <a:cubicBezTo>
                    <a:pt x="1226" y="95"/>
                    <a:pt x="1207" y="82"/>
                    <a:pt x="1187" y="82"/>
                  </a:cubicBezTo>
                  <a:cubicBezTo>
                    <a:pt x="1061" y="82"/>
                    <a:pt x="897" y="601"/>
                    <a:pt x="1425" y="1111"/>
                  </a:cubicBezTo>
                  <a:cubicBezTo>
                    <a:pt x="1425" y="1111"/>
                    <a:pt x="782" y="665"/>
                    <a:pt x="462" y="302"/>
                  </a:cubicBezTo>
                  <a:cubicBezTo>
                    <a:pt x="458" y="297"/>
                    <a:pt x="454" y="295"/>
                    <a:pt x="450" y="295"/>
                  </a:cubicBezTo>
                  <a:cubicBezTo>
                    <a:pt x="372" y="295"/>
                    <a:pt x="234" y="1044"/>
                    <a:pt x="1130" y="1350"/>
                  </a:cubicBezTo>
                  <a:cubicBezTo>
                    <a:pt x="1130" y="1350"/>
                    <a:pt x="512" y="1348"/>
                    <a:pt x="233" y="1268"/>
                  </a:cubicBezTo>
                  <a:cubicBezTo>
                    <a:pt x="218" y="1264"/>
                    <a:pt x="204" y="1262"/>
                    <a:pt x="192" y="1262"/>
                  </a:cubicBezTo>
                  <a:cubicBezTo>
                    <a:pt x="0" y="1262"/>
                    <a:pt x="215" y="1776"/>
                    <a:pt x="915" y="1776"/>
                  </a:cubicBezTo>
                  <a:cubicBezTo>
                    <a:pt x="969" y="1776"/>
                    <a:pt x="1025" y="1773"/>
                    <a:pt x="1084" y="1766"/>
                  </a:cubicBezTo>
                  <a:lnTo>
                    <a:pt x="1084" y="1766"/>
                  </a:lnTo>
                  <a:cubicBezTo>
                    <a:pt x="1084" y="1766"/>
                    <a:pt x="835" y="2218"/>
                    <a:pt x="1241" y="2971"/>
                  </a:cubicBezTo>
                  <a:cubicBezTo>
                    <a:pt x="1241" y="2971"/>
                    <a:pt x="1397" y="3354"/>
                    <a:pt x="1938" y="3354"/>
                  </a:cubicBezTo>
                  <a:cubicBezTo>
                    <a:pt x="2116" y="3354"/>
                    <a:pt x="2336" y="3312"/>
                    <a:pt x="2605" y="3203"/>
                  </a:cubicBezTo>
                  <a:cubicBezTo>
                    <a:pt x="2605" y="3203"/>
                    <a:pt x="2805" y="2633"/>
                    <a:pt x="2524" y="1766"/>
                  </a:cubicBezTo>
                  <a:cubicBezTo>
                    <a:pt x="2404" y="1393"/>
                    <a:pt x="2278" y="1267"/>
                    <a:pt x="2109" y="82"/>
                  </a:cubicBezTo>
                  <a:cubicBezTo>
                    <a:pt x="2101" y="25"/>
                    <a:pt x="2083" y="0"/>
                    <a:pt x="2061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41"/>
          <p:cNvGrpSpPr/>
          <p:nvPr/>
        </p:nvGrpSpPr>
        <p:grpSpPr>
          <a:xfrm>
            <a:off x="1506098" y="553082"/>
            <a:ext cx="503734" cy="521104"/>
            <a:chOff x="2740873" y="4224157"/>
            <a:chExt cx="503734" cy="521104"/>
          </a:xfrm>
        </p:grpSpPr>
        <p:grpSp>
          <p:nvGrpSpPr>
            <p:cNvPr id="710" name="Google Shape;710;p41"/>
            <p:cNvGrpSpPr/>
            <p:nvPr/>
          </p:nvGrpSpPr>
          <p:grpSpPr>
            <a:xfrm>
              <a:off x="2960204" y="4224157"/>
              <a:ext cx="284403" cy="284418"/>
              <a:chOff x="1252775" y="959150"/>
              <a:chExt cx="154575" cy="154575"/>
            </a:xfrm>
          </p:grpSpPr>
          <p:sp>
            <p:nvSpPr>
              <p:cNvPr id="711" name="Google Shape;711;p41"/>
              <p:cNvSpPr/>
              <p:nvPr/>
            </p:nvSpPr>
            <p:spPr>
              <a:xfrm>
                <a:off x="1252775" y="959150"/>
                <a:ext cx="15457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6183" h="6183" extrusionOk="0">
                    <a:moveTo>
                      <a:pt x="3092" y="0"/>
                    </a:moveTo>
                    <a:cubicBezTo>
                      <a:pt x="1386" y="0"/>
                      <a:pt x="1" y="1385"/>
                      <a:pt x="1" y="3091"/>
                    </a:cubicBezTo>
                    <a:cubicBezTo>
                      <a:pt x="1" y="4798"/>
                      <a:pt x="1386" y="6182"/>
                      <a:pt x="3092" y="6182"/>
                    </a:cubicBezTo>
                    <a:cubicBezTo>
                      <a:pt x="4798" y="6182"/>
                      <a:pt x="6183" y="4798"/>
                      <a:pt x="6183" y="3091"/>
                    </a:cubicBezTo>
                    <a:cubicBezTo>
                      <a:pt x="6183" y="1385"/>
                      <a:pt x="4798" y="0"/>
                      <a:pt x="30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1"/>
              <p:cNvSpPr/>
              <p:nvPr/>
            </p:nvSpPr>
            <p:spPr>
              <a:xfrm>
                <a:off x="1281950" y="1000925"/>
                <a:ext cx="3090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175" extrusionOk="0">
                    <a:moveTo>
                      <a:pt x="159" y="1"/>
                    </a:moveTo>
                    <a:cubicBezTo>
                      <a:pt x="110" y="1"/>
                      <a:pt x="63" y="26"/>
                      <a:pt x="38" y="73"/>
                    </a:cubicBezTo>
                    <a:cubicBezTo>
                      <a:pt x="1" y="143"/>
                      <a:pt x="27" y="226"/>
                      <a:pt x="94" y="263"/>
                    </a:cubicBezTo>
                    <a:lnTo>
                      <a:pt x="770" y="627"/>
                    </a:lnTo>
                    <a:lnTo>
                      <a:pt x="107" y="907"/>
                    </a:lnTo>
                    <a:cubicBezTo>
                      <a:pt x="36" y="937"/>
                      <a:pt x="4" y="1019"/>
                      <a:pt x="33" y="1088"/>
                    </a:cubicBezTo>
                    <a:cubicBezTo>
                      <a:pt x="56" y="1143"/>
                      <a:pt x="107" y="1174"/>
                      <a:pt x="161" y="1174"/>
                    </a:cubicBezTo>
                    <a:cubicBezTo>
                      <a:pt x="177" y="1174"/>
                      <a:pt x="196" y="1170"/>
                      <a:pt x="214" y="1162"/>
                    </a:cubicBezTo>
                    <a:lnTo>
                      <a:pt x="1147" y="773"/>
                    </a:lnTo>
                    <a:cubicBezTo>
                      <a:pt x="1197" y="752"/>
                      <a:pt x="1230" y="706"/>
                      <a:pt x="1231" y="651"/>
                    </a:cubicBezTo>
                    <a:cubicBezTo>
                      <a:pt x="1236" y="598"/>
                      <a:pt x="1206" y="547"/>
                      <a:pt x="1160" y="522"/>
                    </a:cubicBezTo>
                    <a:lnTo>
                      <a:pt x="228" y="18"/>
                    </a:lnTo>
                    <a:cubicBezTo>
                      <a:pt x="206" y="6"/>
                      <a:pt x="182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1"/>
              <p:cNvSpPr/>
              <p:nvPr/>
            </p:nvSpPr>
            <p:spPr>
              <a:xfrm>
                <a:off x="1347325" y="1000925"/>
                <a:ext cx="30875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175" extrusionOk="0">
                    <a:moveTo>
                      <a:pt x="1074" y="1"/>
                    </a:moveTo>
                    <a:cubicBezTo>
                      <a:pt x="1052" y="1"/>
                      <a:pt x="1029" y="6"/>
                      <a:pt x="1007" y="18"/>
                    </a:cubicBezTo>
                    <a:lnTo>
                      <a:pt x="75" y="522"/>
                    </a:lnTo>
                    <a:cubicBezTo>
                      <a:pt x="29" y="547"/>
                      <a:pt x="1" y="598"/>
                      <a:pt x="4" y="651"/>
                    </a:cubicBezTo>
                    <a:cubicBezTo>
                      <a:pt x="7" y="703"/>
                      <a:pt x="38" y="752"/>
                      <a:pt x="88" y="773"/>
                    </a:cubicBezTo>
                    <a:lnTo>
                      <a:pt x="1021" y="1162"/>
                    </a:lnTo>
                    <a:cubicBezTo>
                      <a:pt x="1037" y="1170"/>
                      <a:pt x="1056" y="1174"/>
                      <a:pt x="1074" y="1174"/>
                    </a:cubicBezTo>
                    <a:cubicBezTo>
                      <a:pt x="1127" y="1174"/>
                      <a:pt x="1179" y="1143"/>
                      <a:pt x="1202" y="1088"/>
                    </a:cubicBezTo>
                    <a:cubicBezTo>
                      <a:pt x="1231" y="1019"/>
                      <a:pt x="1199" y="937"/>
                      <a:pt x="1127" y="907"/>
                    </a:cubicBezTo>
                    <a:lnTo>
                      <a:pt x="465" y="627"/>
                    </a:lnTo>
                    <a:lnTo>
                      <a:pt x="1141" y="263"/>
                    </a:lnTo>
                    <a:cubicBezTo>
                      <a:pt x="1207" y="226"/>
                      <a:pt x="1234" y="140"/>
                      <a:pt x="1197" y="73"/>
                    </a:cubicBezTo>
                    <a:cubicBezTo>
                      <a:pt x="1172" y="27"/>
                      <a:pt x="1124" y="1"/>
                      <a:pt x="1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41"/>
              <p:cNvSpPr/>
              <p:nvPr/>
            </p:nvSpPr>
            <p:spPr>
              <a:xfrm>
                <a:off x="1280725" y="1044625"/>
                <a:ext cx="986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3945" h="1972" extrusionOk="0">
                    <a:moveTo>
                      <a:pt x="1" y="0"/>
                    </a:moveTo>
                    <a:cubicBezTo>
                      <a:pt x="1" y="1090"/>
                      <a:pt x="883" y="1972"/>
                      <a:pt x="1972" y="1972"/>
                    </a:cubicBezTo>
                    <a:cubicBezTo>
                      <a:pt x="3062" y="1972"/>
                      <a:pt x="3944" y="1090"/>
                      <a:pt x="39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41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rgbClr val="FF93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41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7" name="Google Shape;717;p41"/>
            <p:cNvSpPr/>
            <p:nvPr/>
          </p:nvSpPr>
          <p:spPr>
            <a:xfrm>
              <a:off x="2740873" y="4600360"/>
              <a:ext cx="144969" cy="144901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" name="Google Shape;718;p41"/>
          <p:cNvGrpSpPr/>
          <p:nvPr/>
        </p:nvGrpSpPr>
        <p:grpSpPr>
          <a:xfrm>
            <a:off x="3664191" y="4142865"/>
            <a:ext cx="558877" cy="357191"/>
            <a:chOff x="3789341" y="4223190"/>
            <a:chExt cx="558877" cy="357191"/>
          </a:xfrm>
        </p:grpSpPr>
        <p:sp>
          <p:nvSpPr>
            <p:cNvPr id="719" name="Google Shape;719;p41"/>
            <p:cNvSpPr/>
            <p:nvPr/>
          </p:nvSpPr>
          <p:spPr>
            <a:xfrm rot="10800000">
              <a:off x="4124792" y="4223190"/>
              <a:ext cx="223425" cy="223328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1"/>
            <p:cNvSpPr/>
            <p:nvPr/>
          </p:nvSpPr>
          <p:spPr>
            <a:xfrm>
              <a:off x="3789341" y="4446528"/>
              <a:ext cx="133905" cy="133854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" name="Google Shape;721;p41">
            <a:hlinkClick r:id="" action="ppaction://hlinkshowjump?jump=nextslide"/>
          </p:cNvPr>
          <p:cNvSpPr/>
          <p:nvPr/>
        </p:nvSpPr>
        <p:spPr>
          <a:xfrm>
            <a:off x="850702" y="460850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41">
            <a:hlinkClick r:id="" action="ppaction://hlinkshowjump?jump=nextslide"/>
          </p:cNvPr>
          <p:cNvSpPr/>
          <p:nvPr/>
        </p:nvSpPr>
        <p:spPr>
          <a:xfrm>
            <a:off x="925738" y="4700727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41">
            <a:hlinkClick r:id="" action="ppaction://hlinkshowjump?jump=previousslide"/>
          </p:cNvPr>
          <p:cNvSpPr/>
          <p:nvPr/>
        </p:nvSpPr>
        <p:spPr>
          <a:xfrm>
            <a:off x="422198" y="4608530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41">
            <a:hlinkClick r:id="" action="ppaction://hlinkshowjump?jump=previousslide"/>
          </p:cNvPr>
          <p:cNvSpPr/>
          <p:nvPr/>
        </p:nvSpPr>
        <p:spPr>
          <a:xfrm flipH="1">
            <a:off x="494354" y="4700744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41"/>
          <p:cNvSpPr txBox="1"/>
          <p:nvPr/>
        </p:nvSpPr>
        <p:spPr>
          <a:xfrm>
            <a:off x="1077800" y="2000875"/>
            <a:ext cx="3000000" cy="7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555">
                <a:solidFill>
                  <a:srgbClr val="FF9300"/>
                </a:solidFill>
              </a:rPr>
              <a:t>Stop </a:t>
            </a:r>
            <a:r>
              <a:rPr lang="pl" sz="3555">
                <a:solidFill>
                  <a:schemeClr val="dk1"/>
                </a:solidFill>
              </a:rPr>
              <a:t>Scrolling</a:t>
            </a:r>
            <a:endParaRPr sz="2455">
              <a:solidFill>
                <a:schemeClr val="dk1"/>
              </a:solidFill>
            </a:endParaRPr>
          </a:p>
        </p:txBody>
      </p:sp>
      <p:pic>
        <p:nvPicPr>
          <p:cNvPr id="726" name="Google Shape;72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3963" y="247945"/>
            <a:ext cx="1958762" cy="4237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2"/>
          <p:cNvSpPr txBox="1">
            <a:spLocks noGrp="1"/>
          </p:cNvSpPr>
          <p:nvPr>
            <p:ph type="title"/>
          </p:nvPr>
        </p:nvSpPr>
        <p:spPr>
          <a:xfrm>
            <a:off x="355500" y="435175"/>
            <a:ext cx="421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23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rPr>
              <a:t>Dzienne zadanie</a:t>
            </a:r>
            <a:endParaRPr sz="2300"/>
          </a:p>
        </p:txBody>
      </p:sp>
      <p:pic>
        <p:nvPicPr>
          <p:cNvPr id="732" name="Google Shape;73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7400" y="146900"/>
            <a:ext cx="2016450" cy="4364024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42"/>
          <p:cNvSpPr txBox="1"/>
          <p:nvPr/>
        </p:nvSpPr>
        <p:spPr>
          <a:xfrm>
            <a:off x="720000" y="1318425"/>
            <a:ext cx="34815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2000">
                <a:solidFill>
                  <a:schemeClr val="dk2"/>
                </a:solidFill>
              </a:rPr>
              <a:t>Głównym Celem jest zmuszenie użytkownika do wysiłku intelektualnego w przystępnej formie w przerwie od bezmyślnego scrollowania 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734" name="Google Shape;734;p42">
            <a:hlinkClick r:id="" action="ppaction://hlinkshowjump?jump=nextslide"/>
          </p:cNvPr>
          <p:cNvSpPr/>
          <p:nvPr/>
        </p:nvSpPr>
        <p:spPr>
          <a:xfrm>
            <a:off x="850702" y="460850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42">
            <a:hlinkClick r:id="" action="ppaction://hlinkshowjump?jump=nextslide"/>
          </p:cNvPr>
          <p:cNvSpPr/>
          <p:nvPr/>
        </p:nvSpPr>
        <p:spPr>
          <a:xfrm>
            <a:off x="925738" y="4700727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42">
            <a:hlinkClick r:id="" action="ppaction://hlinkshowjump?jump=previousslide"/>
          </p:cNvPr>
          <p:cNvSpPr/>
          <p:nvPr/>
        </p:nvSpPr>
        <p:spPr>
          <a:xfrm>
            <a:off x="422198" y="4608530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42">
            <a:hlinkClick r:id="" action="ppaction://hlinkshowjump?jump=previousslide"/>
          </p:cNvPr>
          <p:cNvSpPr/>
          <p:nvPr/>
        </p:nvSpPr>
        <p:spPr>
          <a:xfrm flipH="1">
            <a:off x="494354" y="4700744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" name="Google Shape;738;p42"/>
          <p:cNvGrpSpPr/>
          <p:nvPr/>
        </p:nvGrpSpPr>
        <p:grpSpPr>
          <a:xfrm>
            <a:off x="4838039" y="249903"/>
            <a:ext cx="485454" cy="442220"/>
            <a:chOff x="1453550" y="959950"/>
            <a:chExt cx="167925" cy="152975"/>
          </a:xfrm>
        </p:grpSpPr>
        <p:sp>
          <p:nvSpPr>
            <p:cNvPr id="739" name="Google Shape;739;p42"/>
            <p:cNvSpPr/>
            <p:nvPr/>
          </p:nvSpPr>
          <p:spPr>
            <a:xfrm>
              <a:off x="1453550" y="959950"/>
              <a:ext cx="167925" cy="152975"/>
            </a:xfrm>
            <a:custGeom>
              <a:avLst/>
              <a:gdLst/>
              <a:ahLst/>
              <a:cxnLst/>
              <a:rect l="l" t="t" r="r" b="b"/>
              <a:pathLst>
                <a:path w="6717" h="6119" extrusionOk="0">
                  <a:moveTo>
                    <a:pt x="3359" y="0"/>
                  </a:moveTo>
                  <a:cubicBezTo>
                    <a:pt x="2576" y="0"/>
                    <a:pt x="1793" y="299"/>
                    <a:pt x="1195" y="896"/>
                  </a:cubicBezTo>
                  <a:cubicBezTo>
                    <a:pt x="1" y="2091"/>
                    <a:pt x="1" y="4027"/>
                    <a:pt x="1195" y="5222"/>
                  </a:cubicBezTo>
                  <a:cubicBezTo>
                    <a:pt x="1793" y="5820"/>
                    <a:pt x="2576" y="6118"/>
                    <a:pt x="3359" y="6118"/>
                  </a:cubicBezTo>
                  <a:cubicBezTo>
                    <a:pt x="4142" y="6118"/>
                    <a:pt x="4925" y="5820"/>
                    <a:pt x="5523" y="5222"/>
                  </a:cubicBezTo>
                  <a:cubicBezTo>
                    <a:pt x="6716" y="4027"/>
                    <a:pt x="6716" y="2091"/>
                    <a:pt x="5523" y="896"/>
                  </a:cubicBezTo>
                  <a:cubicBezTo>
                    <a:pt x="4925" y="299"/>
                    <a:pt x="4142" y="0"/>
                    <a:pt x="33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2"/>
            <p:cNvSpPr/>
            <p:nvPr/>
          </p:nvSpPr>
          <p:spPr>
            <a:xfrm>
              <a:off x="1495475" y="998925"/>
              <a:ext cx="84150" cy="80175"/>
            </a:xfrm>
            <a:custGeom>
              <a:avLst/>
              <a:gdLst/>
              <a:ahLst/>
              <a:cxnLst/>
              <a:rect l="l" t="t" r="r" b="b"/>
              <a:pathLst>
                <a:path w="3366" h="3207" extrusionOk="0">
                  <a:moveTo>
                    <a:pt x="909" y="0"/>
                  </a:moveTo>
                  <a:cubicBezTo>
                    <a:pt x="863" y="0"/>
                    <a:pt x="811" y="2"/>
                    <a:pt x="758" y="8"/>
                  </a:cubicBezTo>
                  <a:cubicBezTo>
                    <a:pt x="427" y="40"/>
                    <a:pt x="46" y="343"/>
                    <a:pt x="0" y="921"/>
                  </a:cubicBezTo>
                  <a:lnTo>
                    <a:pt x="0" y="1113"/>
                  </a:lnTo>
                  <a:cubicBezTo>
                    <a:pt x="42" y="1668"/>
                    <a:pt x="461" y="2351"/>
                    <a:pt x="1683" y="3207"/>
                  </a:cubicBezTo>
                  <a:cubicBezTo>
                    <a:pt x="2903" y="2350"/>
                    <a:pt x="3322" y="1668"/>
                    <a:pt x="3365" y="1113"/>
                  </a:cubicBezTo>
                  <a:lnTo>
                    <a:pt x="3365" y="921"/>
                  </a:lnTo>
                  <a:cubicBezTo>
                    <a:pt x="3318" y="341"/>
                    <a:pt x="2937" y="39"/>
                    <a:pt x="2606" y="8"/>
                  </a:cubicBezTo>
                  <a:cubicBezTo>
                    <a:pt x="2553" y="2"/>
                    <a:pt x="2503" y="0"/>
                    <a:pt x="2455" y="0"/>
                  </a:cubicBezTo>
                  <a:cubicBezTo>
                    <a:pt x="2076" y="0"/>
                    <a:pt x="1892" y="165"/>
                    <a:pt x="1683" y="412"/>
                  </a:cubicBezTo>
                  <a:cubicBezTo>
                    <a:pt x="1472" y="165"/>
                    <a:pt x="1291" y="0"/>
                    <a:pt x="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42"/>
          <p:cNvGrpSpPr/>
          <p:nvPr/>
        </p:nvGrpSpPr>
        <p:grpSpPr>
          <a:xfrm>
            <a:off x="3882423" y="3431523"/>
            <a:ext cx="869324" cy="909386"/>
            <a:chOff x="2077373" y="3746973"/>
            <a:chExt cx="869324" cy="909386"/>
          </a:xfrm>
        </p:grpSpPr>
        <p:sp>
          <p:nvSpPr>
            <p:cNvPr id="742" name="Google Shape;742;p42"/>
            <p:cNvSpPr/>
            <p:nvPr/>
          </p:nvSpPr>
          <p:spPr>
            <a:xfrm>
              <a:off x="2077373" y="3746973"/>
              <a:ext cx="144969" cy="144901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3" name="Google Shape;743;p42"/>
            <p:cNvGrpSpPr/>
            <p:nvPr/>
          </p:nvGrpSpPr>
          <p:grpSpPr>
            <a:xfrm>
              <a:off x="2387553" y="4097261"/>
              <a:ext cx="559144" cy="559098"/>
              <a:chOff x="1252775" y="959150"/>
              <a:chExt cx="154575" cy="154575"/>
            </a:xfrm>
          </p:grpSpPr>
          <p:sp>
            <p:nvSpPr>
              <p:cNvPr id="744" name="Google Shape;744;p42"/>
              <p:cNvSpPr/>
              <p:nvPr/>
            </p:nvSpPr>
            <p:spPr>
              <a:xfrm>
                <a:off x="1252775" y="959150"/>
                <a:ext cx="15457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6183" h="6183" extrusionOk="0">
                    <a:moveTo>
                      <a:pt x="3092" y="0"/>
                    </a:moveTo>
                    <a:cubicBezTo>
                      <a:pt x="1386" y="0"/>
                      <a:pt x="1" y="1385"/>
                      <a:pt x="1" y="3091"/>
                    </a:cubicBezTo>
                    <a:cubicBezTo>
                      <a:pt x="1" y="4798"/>
                      <a:pt x="1386" y="6182"/>
                      <a:pt x="3092" y="6182"/>
                    </a:cubicBezTo>
                    <a:cubicBezTo>
                      <a:pt x="4798" y="6182"/>
                      <a:pt x="6183" y="4798"/>
                      <a:pt x="6183" y="3091"/>
                    </a:cubicBezTo>
                    <a:cubicBezTo>
                      <a:pt x="6183" y="1385"/>
                      <a:pt x="4798" y="0"/>
                      <a:pt x="30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42"/>
              <p:cNvSpPr/>
              <p:nvPr/>
            </p:nvSpPr>
            <p:spPr>
              <a:xfrm>
                <a:off x="1281950" y="1000925"/>
                <a:ext cx="3090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175" extrusionOk="0">
                    <a:moveTo>
                      <a:pt x="159" y="1"/>
                    </a:moveTo>
                    <a:cubicBezTo>
                      <a:pt x="110" y="1"/>
                      <a:pt x="63" y="26"/>
                      <a:pt x="38" y="73"/>
                    </a:cubicBezTo>
                    <a:cubicBezTo>
                      <a:pt x="1" y="143"/>
                      <a:pt x="27" y="226"/>
                      <a:pt x="94" y="263"/>
                    </a:cubicBezTo>
                    <a:lnTo>
                      <a:pt x="770" y="627"/>
                    </a:lnTo>
                    <a:lnTo>
                      <a:pt x="107" y="907"/>
                    </a:lnTo>
                    <a:cubicBezTo>
                      <a:pt x="36" y="937"/>
                      <a:pt x="4" y="1019"/>
                      <a:pt x="33" y="1088"/>
                    </a:cubicBezTo>
                    <a:cubicBezTo>
                      <a:pt x="56" y="1143"/>
                      <a:pt x="107" y="1174"/>
                      <a:pt x="161" y="1174"/>
                    </a:cubicBezTo>
                    <a:cubicBezTo>
                      <a:pt x="177" y="1174"/>
                      <a:pt x="196" y="1170"/>
                      <a:pt x="214" y="1162"/>
                    </a:cubicBezTo>
                    <a:lnTo>
                      <a:pt x="1147" y="773"/>
                    </a:lnTo>
                    <a:cubicBezTo>
                      <a:pt x="1197" y="752"/>
                      <a:pt x="1230" y="706"/>
                      <a:pt x="1231" y="651"/>
                    </a:cubicBezTo>
                    <a:cubicBezTo>
                      <a:pt x="1236" y="598"/>
                      <a:pt x="1206" y="547"/>
                      <a:pt x="1160" y="522"/>
                    </a:cubicBezTo>
                    <a:lnTo>
                      <a:pt x="228" y="18"/>
                    </a:lnTo>
                    <a:cubicBezTo>
                      <a:pt x="206" y="6"/>
                      <a:pt x="182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42"/>
              <p:cNvSpPr/>
              <p:nvPr/>
            </p:nvSpPr>
            <p:spPr>
              <a:xfrm>
                <a:off x="1347325" y="1000925"/>
                <a:ext cx="30875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175" extrusionOk="0">
                    <a:moveTo>
                      <a:pt x="1074" y="1"/>
                    </a:moveTo>
                    <a:cubicBezTo>
                      <a:pt x="1052" y="1"/>
                      <a:pt x="1029" y="6"/>
                      <a:pt x="1007" y="18"/>
                    </a:cubicBezTo>
                    <a:lnTo>
                      <a:pt x="75" y="522"/>
                    </a:lnTo>
                    <a:cubicBezTo>
                      <a:pt x="29" y="547"/>
                      <a:pt x="1" y="598"/>
                      <a:pt x="4" y="651"/>
                    </a:cubicBezTo>
                    <a:cubicBezTo>
                      <a:pt x="7" y="703"/>
                      <a:pt x="38" y="752"/>
                      <a:pt x="88" y="773"/>
                    </a:cubicBezTo>
                    <a:lnTo>
                      <a:pt x="1021" y="1162"/>
                    </a:lnTo>
                    <a:cubicBezTo>
                      <a:pt x="1037" y="1170"/>
                      <a:pt x="1056" y="1174"/>
                      <a:pt x="1074" y="1174"/>
                    </a:cubicBezTo>
                    <a:cubicBezTo>
                      <a:pt x="1127" y="1174"/>
                      <a:pt x="1179" y="1143"/>
                      <a:pt x="1202" y="1088"/>
                    </a:cubicBezTo>
                    <a:cubicBezTo>
                      <a:pt x="1231" y="1019"/>
                      <a:pt x="1199" y="937"/>
                      <a:pt x="1127" y="907"/>
                    </a:cubicBezTo>
                    <a:lnTo>
                      <a:pt x="465" y="627"/>
                    </a:lnTo>
                    <a:lnTo>
                      <a:pt x="1141" y="263"/>
                    </a:lnTo>
                    <a:cubicBezTo>
                      <a:pt x="1207" y="226"/>
                      <a:pt x="1234" y="140"/>
                      <a:pt x="1197" y="73"/>
                    </a:cubicBezTo>
                    <a:cubicBezTo>
                      <a:pt x="1172" y="27"/>
                      <a:pt x="1124" y="1"/>
                      <a:pt x="1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42"/>
              <p:cNvSpPr/>
              <p:nvPr/>
            </p:nvSpPr>
            <p:spPr>
              <a:xfrm>
                <a:off x="1280725" y="1044625"/>
                <a:ext cx="986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3945" h="1972" extrusionOk="0">
                    <a:moveTo>
                      <a:pt x="1" y="0"/>
                    </a:moveTo>
                    <a:cubicBezTo>
                      <a:pt x="1" y="1090"/>
                      <a:pt x="883" y="1972"/>
                      <a:pt x="1972" y="1972"/>
                    </a:cubicBezTo>
                    <a:cubicBezTo>
                      <a:pt x="3062" y="1972"/>
                      <a:pt x="3944" y="1090"/>
                      <a:pt x="3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42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rgbClr val="FF93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42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0" name="Google Shape;750;p42"/>
          <p:cNvGrpSpPr/>
          <p:nvPr/>
        </p:nvGrpSpPr>
        <p:grpSpPr>
          <a:xfrm rot="9868351">
            <a:off x="191596" y="977533"/>
            <a:ext cx="688599" cy="434266"/>
            <a:chOff x="777431" y="4037735"/>
            <a:chExt cx="688600" cy="434267"/>
          </a:xfrm>
        </p:grpSpPr>
        <p:grpSp>
          <p:nvGrpSpPr>
            <p:cNvPr id="751" name="Google Shape;751;p42"/>
            <p:cNvGrpSpPr/>
            <p:nvPr/>
          </p:nvGrpSpPr>
          <p:grpSpPr>
            <a:xfrm rot="10800000">
              <a:off x="777431" y="4037735"/>
              <a:ext cx="350586" cy="434267"/>
              <a:chOff x="8507681" y="4005735"/>
              <a:chExt cx="350586" cy="434267"/>
            </a:xfrm>
          </p:grpSpPr>
          <p:sp>
            <p:nvSpPr>
              <p:cNvPr id="752" name="Google Shape;752;p42"/>
              <p:cNvSpPr/>
              <p:nvPr/>
            </p:nvSpPr>
            <p:spPr>
              <a:xfrm>
                <a:off x="8507681" y="4192375"/>
                <a:ext cx="247721" cy="247627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42"/>
              <p:cNvSpPr/>
              <p:nvPr/>
            </p:nvSpPr>
            <p:spPr>
              <a:xfrm>
                <a:off x="8713298" y="4005735"/>
                <a:ext cx="144969" cy="144901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760" extrusionOk="0">
                    <a:moveTo>
                      <a:pt x="1884" y="0"/>
                    </a:moveTo>
                    <a:cubicBezTo>
                      <a:pt x="1883" y="0"/>
                      <a:pt x="1882" y="0"/>
                      <a:pt x="1881" y="0"/>
                    </a:cubicBezTo>
                    <a:cubicBezTo>
                      <a:pt x="842" y="0"/>
                      <a:pt x="0" y="842"/>
                      <a:pt x="0" y="1880"/>
                    </a:cubicBezTo>
                    <a:cubicBezTo>
                      <a:pt x="0" y="2919"/>
                      <a:pt x="844" y="3760"/>
                      <a:pt x="1881" y="3760"/>
                    </a:cubicBezTo>
                    <a:cubicBezTo>
                      <a:pt x="2919" y="3760"/>
                      <a:pt x="3761" y="2918"/>
                      <a:pt x="3761" y="1880"/>
                    </a:cubicBezTo>
                    <a:cubicBezTo>
                      <a:pt x="3761" y="843"/>
                      <a:pt x="2920" y="0"/>
                      <a:pt x="18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4" name="Google Shape;754;p42"/>
            <p:cNvSpPr/>
            <p:nvPr/>
          </p:nvSpPr>
          <p:spPr>
            <a:xfrm>
              <a:off x="1168950" y="4213225"/>
              <a:ext cx="297081" cy="258777"/>
            </a:xfrm>
            <a:custGeom>
              <a:avLst/>
              <a:gdLst/>
              <a:ahLst/>
              <a:cxnLst/>
              <a:rect l="l" t="t" r="r" b="b"/>
              <a:pathLst>
                <a:path w="6957" h="6060" extrusionOk="0">
                  <a:moveTo>
                    <a:pt x="4816" y="1"/>
                  </a:moveTo>
                  <a:lnTo>
                    <a:pt x="4816" y="465"/>
                  </a:lnTo>
                  <a:cubicBezTo>
                    <a:pt x="4816" y="465"/>
                    <a:pt x="4324" y="124"/>
                    <a:pt x="2941" y="105"/>
                  </a:cubicBezTo>
                  <a:cubicBezTo>
                    <a:pt x="2874" y="73"/>
                    <a:pt x="2803" y="53"/>
                    <a:pt x="2724" y="53"/>
                  </a:cubicBezTo>
                  <a:lnTo>
                    <a:pt x="1098" y="53"/>
                  </a:lnTo>
                  <a:cubicBezTo>
                    <a:pt x="822" y="53"/>
                    <a:pt x="600" y="278"/>
                    <a:pt x="600" y="552"/>
                  </a:cubicBezTo>
                  <a:cubicBezTo>
                    <a:pt x="600" y="724"/>
                    <a:pt x="690" y="876"/>
                    <a:pt x="822" y="964"/>
                  </a:cubicBezTo>
                  <a:cubicBezTo>
                    <a:pt x="583" y="1002"/>
                    <a:pt x="400" y="1206"/>
                    <a:pt x="400" y="1454"/>
                  </a:cubicBezTo>
                  <a:cubicBezTo>
                    <a:pt x="400" y="1627"/>
                    <a:pt x="489" y="1778"/>
                    <a:pt x="622" y="1867"/>
                  </a:cubicBezTo>
                  <a:cubicBezTo>
                    <a:pt x="383" y="1904"/>
                    <a:pt x="199" y="2109"/>
                    <a:pt x="199" y="2356"/>
                  </a:cubicBezTo>
                  <a:cubicBezTo>
                    <a:pt x="199" y="2528"/>
                    <a:pt x="288" y="2681"/>
                    <a:pt x="422" y="2772"/>
                  </a:cubicBezTo>
                  <a:cubicBezTo>
                    <a:pt x="183" y="2807"/>
                    <a:pt x="1" y="3010"/>
                    <a:pt x="1" y="3259"/>
                  </a:cubicBezTo>
                  <a:cubicBezTo>
                    <a:pt x="1" y="3534"/>
                    <a:pt x="223" y="3757"/>
                    <a:pt x="497" y="3757"/>
                  </a:cubicBezTo>
                  <a:lnTo>
                    <a:pt x="2125" y="3757"/>
                  </a:lnTo>
                  <a:cubicBezTo>
                    <a:pt x="2202" y="3757"/>
                    <a:pt x="2273" y="3740"/>
                    <a:pt x="2339" y="3707"/>
                  </a:cubicBezTo>
                  <a:lnTo>
                    <a:pt x="2672" y="3707"/>
                  </a:lnTo>
                  <a:cubicBezTo>
                    <a:pt x="2442" y="4377"/>
                    <a:pt x="2577" y="5624"/>
                    <a:pt x="2577" y="5624"/>
                  </a:cubicBezTo>
                  <a:cubicBezTo>
                    <a:pt x="2577" y="5864"/>
                    <a:pt x="2791" y="6060"/>
                    <a:pt x="3055" y="6060"/>
                  </a:cubicBezTo>
                  <a:cubicBezTo>
                    <a:pt x="3317" y="6060"/>
                    <a:pt x="3529" y="5864"/>
                    <a:pt x="3529" y="5624"/>
                  </a:cubicBezTo>
                  <a:lnTo>
                    <a:pt x="3529" y="5163"/>
                  </a:lnTo>
                  <a:cubicBezTo>
                    <a:pt x="3652" y="3630"/>
                    <a:pt x="4816" y="3231"/>
                    <a:pt x="4816" y="3231"/>
                  </a:cubicBezTo>
                  <a:lnTo>
                    <a:pt x="4816" y="3663"/>
                  </a:lnTo>
                  <a:lnTo>
                    <a:pt x="6957" y="3663"/>
                  </a:lnTo>
                  <a:lnTo>
                    <a:pt x="69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23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rPr>
              <a:t>Nagrody serii</a:t>
            </a:r>
            <a:endParaRPr sz="2300"/>
          </a:p>
        </p:txBody>
      </p:sp>
      <p:pic>
        <p:nvPicPr>
          <p:cNvPr id="760" name="Google Shape;76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3702" y="285299"/>
            <a:ext cx="1950651" cy="4221599"/>
          </a:xfrm>
          <a:prstGeom prst="rect">
            <a:avLst/>
          </a:prstGeom>
          <a:noFill/>
          <a:ln>
            <a:noFill/>
          </a:ln>
        </p:spPr>
      </p:pic>
      <p:sp>
        <p:nvSpPr>
          <p:cNvPr id="761" name="Google Shape;761;p43"/>
          <p:cNvSpPr txBox="1"/>
          <p:nvPr/>
        </p:nvSpPr>
        <p:spPr>
          <a:xfrm>
            <a:off x="646800" y="1017725"/>
            <a:ext cx="3998400" cy="3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762" name="Google Shape;762;p43"/>
          <p:cNvSpPr txBox="1"/>
          <p:nvPr/>
        </p:nvSpPr>
        <p:spPr>
          <a:xfrm>
            <a:off x="905250" y="1318425"/>
            <a:ext cx="34815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2000">
                <a:solidFill>
                  <a:schemeClr val="dk2"/>
                </a:solidFill>
              </a:rPr>
              <a:t>Dla osób utrzymujących nieprzerwaną passę codziennych zadań oferujemy nagrody, które można odebrać w aplikacji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763" name="Google Shape;763;p43">
            <a:hlinkClick r:id="" action="ppaction://hlinkshowjump?jump=nextslide"/>
          </p:cNvPr>
          <p:cNvSpPr/>
          <p:nvPr/>
        </p:nvSpPr>
        <p:spPr>
          <a:xfrm>
            <a:off x="850702" y="460850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43">
            <a:hlinkClick r:id="" action="ppaction://hlinkshowjump?jump=nextslide"/>
          </p:cNvPr>
          <p:cNvSpPr/>
          <p:nvPr/>
        </p:nvSpPr>
        <p:spPr>
          <a:xfrm>
            <a:off x="925738" y="4700727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43">
            <a:hlinkClick r:id="" action="ppaction://hlinkshowjump?jump=previousslide"/>
          </p:cNvPr>
          <p:cNvSpPr/>
          <p:nvPr/>
        </p:nvSpPr>
        <p:spPr>
          <a:xfrm>
            <a:off x="422198" y="4608530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43">
            <a:hlinkClick r:id="" action="ppaction://hlinkshowjump?jump=previousslide"/>
          </p:cNvPr>
          <p:cNvSpPr/>
          <p:nvPr/>
        </p:nvSpPr>
        <p:spPr>
          <a:xfrm flipH="1">
            <a:off x="494354" y="4700744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7" name="Google Shape;767;p43"/>
          <p:cNvGrpSpPr/>
          <p:nvPr/>
        </p:nvGrpSpPr>
        <p:grpSpPr>
          <a:xfrm>
            <a:off x="3594116" y="3748565"/>
            <a:ext cx="558877" cy="357191"/>
            <a:chOff x="3789341" y="4223190"/>
            <a:chExt cx="558877" cy="357191"/>
          </a:xfrm>
        </p:grpSpPr>
        <p:sp>
          <p:nvSpPr>
            <p:cNvPr id="768" name="Google Shape;768;p43"/>
            <p:cNvSpPr/>
            <p:nvPr/>
          </p:nvSpPr>
          <p:spPr>
            <a:xfrm rot="10800000">
              <a:off x="4124792" y="4223190"/>
              <a:ext cx="223425" cy="223328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3"/>
            <p:cNvSpPr/>
            <p:nvPr/>
          </p:nvSpPr>
          <p:spPr>
            <a:xfrm>
              <a:off x="3789341" y="4446528"/>
              <a:ext cx="133905" cy="133854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" name="Google Shape;770;p43"/>
          <p:cNvGrpSpPr/>
          <p:nvPr/>
        </p:nvGrpSpPr>
        <p:grpSpPr>
          <a:xfrm>
            <a:off x="308298" y="285303"/>
            <a:ext cx="2181927" cy="1037013"/>
            <a:chOff x="6197323" y="322253"/>
            <a:chExt cx="2181927" cy="1037013"/>
          </a:xfrm>
        </p:grpSpPr>
        <p:grpSp>
          <p:nvGrpSpPr>
            <p:cNvPr id="771" name="Google Shape;771;p43"/>
            <p:cNvGrpSpPr/>
            <p:nvPr/>
          </p:nvGrpSpPr>
          <p:grpSpPr>
            <a:xfrm>
              <a:off x="8094847" y="1074880"/>
              <a:ext cx="284403" cy="284387"/>
              <a:chOff x="1252775" y="959150"/>
              <a:chExt cx="154575" cy="154575"/>
            </a:xfrm>
          </p:grpSpPr>
          <p:sp>
            <p:nvSpPr>
              <p:cNvPr id="772" name="Google Shape;772;p43"/>
              <p:cNvSpPr/>
              <p:nvPr/>
            </p:nvSpPr>
            <p:spPr>
              <a:xfrm>
                <a:off x="1252775" y="959150"/>
                <a:ext cx="15457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6183" h="6183" extrusionOk="0">
                    <a:moveTo>
                      <a:pt x="3092" y="0"/>
                    </a:moveTo>
                    <a:cubicBezTo>
                      <a:pt x="1386" y="0"/>
                      <a:pt x="1" y="1385"/>
                      <a:pt x="1" y="3091"/>
                    </a:cubicBezTo>
                    <a:cubicBezTo>
                      <a:pt x="1" y="4798"/>
                      <a:pt x="1386" y="6182"/>
                      <a:pt x="3092" y="6182"/>
                    </a:cubicBezTo>
                    <a:cubicBezTo>
                      <a:pt x="4798" y="6182"/>
                      <a:pt x="6183" y="4798"/>
                      <a:pt x="6183" y="3091"/>
                    </a:cubicBezTo>
                    <a:cubicBezTo>
                      <a:pt x="6183" y="1385"/>
                      <a:pt x="4798" y="0"/>
                      <a:pt x="30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43"/>
              <p:cNvSpPr/>
              <p:nvPr/>
            </p:nvSpPr>
            <p:spPr>
              <a:xfrm>
                <a:off x="1281950" y="1000925"/>
                <a:ext cx="3090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175" extrusionOk="0">
                    <a:moveTo>
                      <a:pt x="159" y="1"/>
                    </a:moveTo>
                    <a:cubicBezTo>
                      <a:pt x="110" y="1"/>
                      <a:pt x="63" y="26"/>
                      <a:pt x="38" y="73"/>
                    </a:cubicBezTo>
                    <a:cubicBezTo>
                      <a:pt x="1" y="143"/>
                      <a:pt x="27" y="226"/>
                      <a:pt x="94" y="263"/>
                    </a:cubicBezTo>
                    <a:lnTo>
                      <a:pt x="770" y="627"/>
                    </a:lnTo>
                    <a:lnTo>
                      <a:pt x="107" y="907"/>
                    </a:lnTo>
                    <a:cubicBezTo>
                      <a:pt x="36" y="937"/>
                      <a:pt x="4" y="1019"/>
                      <a:pt x="33" y="1088"/>
                    </a:cubicBezTo>
                    <a:cubicBezTo>
                      <a:pt x="56" y="1143"/>
                      <a:pt x="107" y="1174"/>
                      <a:pt x="161" y="1174"/>
                    </a:cubicBezTo>
                    <a:cubicBezTo>
                      <a:pt x="177" y="1174"/>
                      <a:pt x="196" y="1170"/>
                      <a:pt x="214" y="1162"/>
                    </a:cubicBezTo>
                    <a:lnTo>
                      <a:pt x="1147" y="773"/>
                    </a:lnTo>
                    <a:cubicBezTo>
                      <a:pt x="1197" y="752"/>
                      <a:pt x="1230" y="706"/>
                      <a:pt x="1231" y="651"/>
                    </a:cubicBezTo>
                    <a:cubicBezTo>
                      <a:pt x="1236" y="598"/>
                      <a:pt x="1206" y="547"/>
                      <a:pt x="1160" y="522"/>
                    </a:cubicBezTo>
                    <a:lnTo>
                      <a:pt x="228" y="18"/>
                    </a:lnTo>
                    <a:cubicBezTo>
                      <a:pt x="206" y="6"/>
                      <a:pt x="182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3"/>
              <p:cNvSpPr/>
              <p:nvPr/>
            </p:nvSpPr>
            <p:spPr>
              <a:xfrm>
                <a:off x="1347325" y="1000925"/>
                <a:ext cx="30875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175" extrusionOk="0">
                    <a:moveTo>
                      <a:pt x="1074" y="1"/>
                    </a:moveTo>
                    <a:cubicBezTo>
                      <a:pt x="1052" y="1"/>
                      <a:pt x="1029" y="6"/>
                      <a:pt x="1007" y="18"/>
                    </a:cubicBezTo>
                    <a:lnTo>
                      <a:pt x="75" y="522"/>
                    </a:lnTo>
                    <a:cubicBezTo>
                      <a:pt x="29" y="547"/>
                      <a:pt x="1" y="598"/>
                      <a:pt x="4" y="651"/>
                    </a:cubicBezTo>
                    <a:cubicBezTo>
                      <a:pt x="7" y="703"/>
                      <a:pt x="38" y="752"/>
                      <a:pt x="88" y="773"/>
                    </a:cubicBezTo>
                    <a:lnTo>
                      <a:pt x="1021" y="1162"/>
                    </a:lnTo>
                    <a:cubicBezTo>
                      <a:pt x="1037" y="1170"/>
                      <a:pt x="1056" y="1174"/>
                      <a:pt x="1074" y="1174"/>
                    </a:cubicBezTo>
                    <a:cubicBezTo>
                      <a:pt x="1127" y="1174"/>
                      <a:pt x="1179" y="1143"/>
                      <a:pt x="1202" y="1088"/>
                    </a:cubicBezTo>
                    <a:cubicBezTo>
                      <a:pt x="1231" y="1019"/>
                      <a:pt x="1199" y="937"/>
                      <a:pt x="1127" y="907"/>
                    </a:cubicBezTo>
                    <a:lnTo>
                      <a:pt x="465" y="627"/>
                    </a:lnTo>
                    <a:lnTo>
                      <a:pt x="1141" y="263"/>
                    </a:lnTo>
                    <a:cubicBezTo>
                      <a:pt x="1207" y="226"/>
                      <a:pt x="1234" y="140"/>
                      <a:pt x="1197" y="73"/>
                    </a:cubicBezTo>
                    <a:cubicBezTo>
                      <a:pt x="1172" y="27"/>
                      <a:pt x="1124" y="1"/>
                      <a:pt x="1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3"/>
              <p:cNvSpPr/>
              <p:nvPr/>
            </p:nvSpPr>
            <p:spPr>
              <a:xfrm>
                <a:off x="1280725" y="1044625"/>
                <a:ext cx="986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3945" h="1972" extrusionOk="0">
                    <a:moveTo>
                      <a:pt x="1" y="0"/>
                    </a:moveTo>
                    <a:cubicBezTo>
                      <a:pt x="1" y="1090"/>
                      <a:pt x="883" y="1972"/>
                      <a:pt x="1972" y="1972"/>
                    </a:cubicBezTo>
                    <a:cubicBezTo>
                      <a:pt x="3062" y="1972"/>
                      <a:pt x="3944" y="1090"/>
                      <a:pt x="3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43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rgbClr val="FF93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43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8" name="Google Shape;778;p43"/>
            <p:cNvGrpSpPr/>
            <p:nvPr/>
          </p:nvGrpSpPr>
          <p:grpSpPr>
            <a:xfrm>
              <a:off x="6409539" y="322253"/>
              <a:ext cx="485454" cy="442220"/>
              <a:chOff x="1453550" y="959950"/>
              <a:chExt cx="167925" cy="152975"/>
            </a:xfrm>
          </p:grpSpPr>
          <p:sp>
            <p:nvSpPr>
              <p:cNvPr id="779" name="Google Shape;779;p43"/>
              <p:cNvSpPr/>
              <p:nvPr/>
            </p:nvSpPr>
            <p:spPr>
              <a:xfrm>
                <a:off x="1453550" y="959950"/>
                <a:ext cx="167925" cy="152975"/>
              </a:xfrm>
              <a:custGeom>
                <a:avLst/>
                <a:gdLst/>
                <a:ahLst/>
                <a:cxnLst/>
                <a:rect l="l" t="t" r="r" b="b"/>
                <a:pathLst>
                  <a:path w="6717" h="6119" extrusionOk="0">
                    <a:moveTo>
                      <a:pt x="3359" y="0"/>
                    </a:moveTo>
                    <a:cubicBezTo>
                      <a:pt x="2576" y="0"/>
                      <a:pt x="1793" y="299"/>
                      <a:pt x="1195" y="896"/>
                    </a:cubicBezTo>
                    <a:cubicBezTo>
                      <a:pt x="1" y="2091"/>
                      <a:pt x="1" y="4027"/>
                      <a:pt x="1195" y="5222"/>
                    </a:cubicBezTo>
                    <a:cubicBezTo>
                      <a:pt x="1793" y="5820"/>
                      <a:pt x="2576" y="6118"/>
                      <a:pt x="3359" y="6118"/>
                    </a:cubicBezTo>
                    <a:cubicBezTo>
                      <a:pt x="4142" y="6118"/>
                      <a:pt x="4925" y="5820"/>
                      <a:pt x="5523" y="5222"/>
                    </a:cubicBezTo>
                    <a:cubicBezTo>
                      <a:pt x="6716" y="4027"/>
                      <a:pt x="6716" y="2091"/>
                      <a:pt x="5523" y="896"/>
                    </a:cubicBezTo>
                    <a:cubicBezTo>
                      <a:pt x="4925" y="299"/>
                      <a:pt x="4142" y="0"/>
                      <a:pt x="33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3"/>
              <p:cNvSpPr/>
              <p:nvPr/>
            </p:nvSpPr>
            <p:spPr>
              <a:xfrm>
                <a:off x="1495475" y="998925"/>
                <a:ext cx="84150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207" extrusionOk="0">
                    <a:moveTo>
                      <a:pt x="909" y="0"/>
                    </a:moveTo>
                    <a:cubicBezTo>
                      <a:pt x="863" y="0"/>
                      <a:pt x="811" y="2"/>
                      <a:pt x="758" y="8"/>
                    </a:cubicBezTo>
                    <a:cubicBezTo>
                      <a:pt x="427" y="40"/>
                      <a:pt x="46" y="343"/>
                      <a:pt x="0" y="921"/>
                    </a:cubicBezTo>
                    <a:lnTo>
                      <a:pt x="0" y="1113"/>
                    </a:lnTo>
                    <a:cubicBezTo>
                      <a:pt x="42" y="1668"/>
                      <a:pt x="461" y="2351"/>
                      <a:pt x="1683" y="3207"/>
                    </a:cubicBezTo>
                    <a:cubicBezTo>
                      <a:pt x="2903" y="2350"/>
                      <a:pt x="3322" y="1668"/>
                      <a:pt x="3365" y="1113"/>
                    </a:cubicBezTo>
                    <a:lnTo>
                      <a:pt x="3365" y="921"/>
                    </a:lnTo>
                    <a:cubicBezTo>
                      <a:pt x="3318" y="341"/>
                      <a:pt x="2937" y="39"/>
                      <a:pt x="2606" y="8"/>
                    </a:cubicBezTo>
                    <a:cubicBezTo>
                      <a:pt x="2553" y="2"/>
                      <a:pt x="2503" y="0"/>
                      <a:pt x="2455" y="0"/>
                    </a:cubicBezTo>
                    <a:cubicBezTo>
                      <a:pt x="2076" y="0"/>
                      <a:pt x="1892" y="165"/>
                      <a:pt x="1683" y="412"/>
                    </a:cubicBezTo>
                    <a:cubicBezTo>
                      <a:pt x="1472" y="165"/>
                      <a:pt x="1291" y="0"/>
                      <a:pt x="9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1" name="Google Shape;781;p43"/>
            <p:cNvSpPr/>
            <p:nvPr/>
          </p:nvSpPr>
          <p:spPr>
            <a:xfrm>
              <a:off x="6197329" y="485049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3"/>
            <p:cNvSpPr/>
            <p:nvPr/>
          </p:nvSpPr>
          <p:spPr>
            <a:xfrm>
              <a:off x="6197323" y="689126"/>
              <a:ext cx="245769" cy="245689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3"/>
            <p:cNvSpPr/>
            <p:nvPr/>
          </p:nvSpPr>
          <p:spPr>
            <a:xfrm>
              <a:off x="6582227" y="934827"/>
              <a:ext cx="140104" cy="140038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" name="Google Shape;784;p43"/>
          <p:cNvGrpSpPr/>
          <p:nvPr/>
        </p:nvGrpSpPr>
        <p:grpSpPr>
          <a:xfrm>
            <a:off x="646792" y="3484223"/>
            <a:ext cx="1101785" cy="774514"/>
            <a:chOff x="327492" y="2481661"/>
            <a:chExt cx="1101785" cy="774514"/>
          </a:xfrm>
        </p:grpSpPr>
        <p:sp>
          <p:nvSpPr>
            <p:cNvPr id="785" name="Google Shape;785;p43"/>
            <p:cNvSpPr/>
            <p:nvPr/>
          </p:nvSpPr>
          <p:spPr>
            <a:xfrm>
              <a:off x="1183503" y="2760428"/>
              <a:ext cx="245774" cy="213999"/>
            </a:xfrm>
            <a:custGeom>
              <a:avLst/>
              <a:gdLst/>
              <a:ahLst/>
              <a:cxnLst/>
              <a:rect l="l" t="t" r="r" b="b"/>
              <a:pathLst>
                <a:path w="6958" h="6058" extrusionOk="0">
                  <a:moveTo>
                    <a:pt x="3903" y="1"/>
                  </a:moveTo>
                  <a:cubicBezTo>
                    <a:pt x="3640" y="1"/>
                    <a:pt x="3429" y="195"/>
                    <a:pt x="3429" y="435"/>
                  </a:cubicBezTo>
                  <a:lnTo>
                    <a:pt x="3429" y="898"/>
                  </a:lnTo>
                  <a:cubicBezTo>
                    <a:pt x="3304" y="2429"/>
                    <a:pt x="2141" y="2828"/>
                    <a:pt x="2141" y="2828"/>
                  </a:cubicBezTo>
                  <a:lnTo>
                    <a:pt x="2141" y="2396"/>
                  </a:lnTo>
                  <a:lnTo>
                    <a:pt x="0" y="2396"/>
                  </a:lnTo>
                  <a:lnTo>
                    <a:pt x="0" y="6058"/>
                  </a:lnTo>
                  <a:lnTo>
                    <a:pt x="2141" y="6058"/>
                  </a:lnTo>
                  <a:lnTo>
                    <a:pt x="2141" y="5594"/>
                  </a:lnTo>
                  <a:cubicBezTo>
                    <a:pt x="2141" y="5594"/>
                    <a:pt x="2633" y="5935"/>
                    <a:pt x="4016" y="5954"/>
                  </a:cubicBezTo>
                  <a:cubicBezTo>
                    <a:pt x="4083" y="5985"/>
                    <a:pt x="4155" y="6006"/>
                    <a:pt x="4233" y="6006"/>
                  </a:cubicBezTo>
                  <a:lnTo>
                    <a:pt x="5862" y="6006"/>
                  </a:lnTo>
                  <a:cubicBezTo>
                    <a:pt x="6136" y="6006"/>
                    <a:pt x="6358" y="5782"/>
                    <a:pt x="6358" y="5508"/>
                  </a:cubicBezTo>
                  <a:cubicBezTo>
                    <a:pt x="6358" y="5335"/>
                    <a:pt x="6269" y="5183"/>
                    <a:pt x="6136" y="5094"/>
                  </a:cubicBezTo>
                  <a:cubicBezTo>
                    <a:pt x="6375" y="5057"/>
                    <a:pt x="6558" y="4853"/>
                    <a:pt x="6558" y="4605"/>
                  </a:cubicBezTo>
                  <a:cubicBezTo>
                    <a:pt x="6558" y="4433"/>
                    <a:pt x="6470" y="4281"/>
                    <a:pt x="6336" y="4192"/>
                  </a:cubicBezTo>
                  <a:cubicBezTo>
                    <a:pt x="6575" y="4154"/>
                    <a:pt x="6759" y="3951"/>
                    <a:pt x="6759" y="3702"/>
                  </a:cubicBezTo>
                  <a:cubicBezTo>
                    <a:pt x="6759" y="3530"/>
                    <a:pt x="6670" y="3378"/>
                    <a:pt x="6536" y="3287"/>
                  </a:cubicBezTo>
                  <a:cubicBezTo>
                    <a:pt x="6772" y="3252"/>
                    <a:pt x="6957" y="3049"/>
                    <a:pt x="6957" y="2800"/>
                  </a:cubicBezTo>
                  <a:cubicBezTo>
                    <a:pt x="6957" y="2525"/>
                    <a:pt x="6735" y="2301"/>
                    <a:pt x="6461" y="2301"/>
                  </a:cubicBezTo>
                  <a:lnTo>
                    <a:pt x="4831" y="2301"/>
                  </a:lnTo>
                  <a:cubicBezTo>
                    <a:pt x="4756" y="2301"/>
                    <a:pt x="4683" y="2321"/>
                    <a:pt x="4618" y="2352"/>
                  </a:cubicBezTo>
                  <a:lnTo>
                    <a:pt x="4284" y="2352"/>
                  </a:lnTo>
                  <a:cubicBezTo>
                    <a:pt x="4514" y="1683"/>
                    <a:pt x="4379" y="435"/>
                    <a:pt x="4379" y="435"/>
                  </a:cubicBezTo>
                  <a:cubicBezTo>
                    <a:pt x="4379" y="195"/>
                    <a:pt x="4166" y="1"/>
                    <a:pt x="39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6" name="Google Shape;786;p43"/>
            <p:cNvGrpSpPr/>
            <p:nvPr/>
          </p:nvGrpSpPr>
          <p:grpSpPr>
            <a:xfrm rot="-935467">
              <a:off x="376833" y="2757945"/>
              <a:ext cx="512791" cy="437365"/>
              <a:chOff x="1680400" y="948625"/>
              <a:chExt cx="211775" cy="180625"/>
            </a:xfrm>
          </p:grpSpPr>
          <p:sp>
            <p:nvSpPr>
              <p:cNvPr id="787" name="Google Shape;787;p43"/>
              <p:cNvSpPr/>
              <p:nvPr/>
            </p:nvSpPr>
            <p:spPr>
              <a:xfrm>
                <a:off x="1680400" y="948700"/>
                <a:ext cx="211725" cy="180550"/>
              </a:xfrm>
              <a:custGeom>
                <a:avLst/>
                <a:gdLst/>
                <a:ahLst/>
                <a:cxnLst/>
                <a:rect l="l" t="t" r="r" b="b"/>
                <a:pathLst>
                  <a:path w="8469" h="7222" extrusionOk="0">
                    <a:moveTo>
                      <a:pt x="7855" y="0"/>
                    </a:moveTo>
                    <a:cubicBezTo>
                      <a:pt x="7855" y="0"/>
                      <a:pt x="8235" y="1897"/>
                      <a:pt x="2466" y="1897"/>
                    </a:cubicBezTo>
                    <a:cubicBezTo>
                      <a:pt x="1977" y="1897"/>
                      <a:pt x="1444" y="1883"/>
                      <a:pt x="863" y="1853"/>
                    </a:cubicBezTo>
                    <a:lnTo>
                      <a:pt x="16" y="2679"/>
                    </a:lnTo>
                    <a:lnTo>
                      <a:pt x="1" y="3859"/>
                    </a:lnTo>
                    <a:lnTo>
                      <a:pt x="826" y="4709"/>
                    </a:lnTo>
                    <a:cubicBezTo>
                      <a:pt x="948" y="4704"/>
                      <a:pt x="1070" y="4703"/>
                      <a:pt x="1188" y="4701"/>
                    </a:cubicBezTo>
                    <a:lnTo>
                      <a:pt x="2270" y="7192"/>
                    </a:lnTo>
                    <a:cubicBezTo>
                      <a:pt x="2270" y="7192"/>
                      <a:pt x="2419" y="7222"/>
                      <a:pt x="2619" y="7222"/>
                    </a:cubicBezTo>
                    <a:cubicBezTo>
                      <a:pt x="2892" y="7222"/>
                      <a:pt x="3263" y="7166"/>
                      <a:pt x="3487" y="6903"/>
                    </a:cubicBezTo>
                    <a:lnTo>
                      <a:pt x="3124" y="4732"/>
                    </a:lnTo>
                    <a:lnTo>
                      <a:pt x="3124" y="4732"/>
                    </a:lnTo>
                    <a:cubicBezTo>
                      <a:pt x="8162" y="5005"/>
                      <a:pt x="7770" y="6735"/>
                      <a:pt x="7770" y="6735"/>
                    </a:cubicBezTo>
                    <a:lnTo>
                      <a:pt x="8383" y="6743"/>
                    </a:lnTo>
                    <a:lnTo>
                      <a:pt x="8469" y="5"/>
                    </a:lnTo>
                    <a:lnTo>
                      <a:pt x="78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3"/>
              <p:cNvSpPr/>
              <p:nvPr/>
            </p:nvSpPr>
            <p:spPr>
              <a:xfrm>
                <a:off x="1680400" y="995025"/>
                <a:ext cx="77300" cy="71875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2875" extrusionOk="0">
                    <a:moveTo>
                      <a:pt x="863" y="0"/>
                    </a:moveTo>
                    <a:lnTo>
                      <a:pt x="16" y="826"/>
                    </a:lnTo>
                    <a:lnTo>
                      <a:pt x="1" y="2006"/>
                    </a:lnTo>
                    <a:lnTo>
                      <a:pt x="826" y="2856"/>
                    </a:lnTo>
                    <a:cubicBezTo>
                      <a:pt x="1133" y="2848"/>
                      <a:pt x="1426" y="2844"/>
                      <a:pt x="1706" y="2844"/>
                    </a:cubicBezTo>
                    <a:cubicBezTo>
                      <a:pt x="2193" y="2844"/>
                      <a:pt x="2641" y="2855"/>
                      <a:pt x="3055" y="2875"/>
                    </a:cubicBezTo>
                    <a:lnTo>
                      <a:pt x="3092" y="35"/>
                    </a:lnTo>
                    <a:lnTo>
                      <a:pt x="3092" y="35"/>
                    </a:lnTo>
                    <a:cubicBezTo>
                      <a:pt x="2889" y="40"/>
                      <a:pt x="2679" y="43"/>
                      <a:pt x="2459" y="43"/>
                    </a:cubicBezTo>
                    <a:cubicBezTo>
                      <a:pt x="1972" y="43"/>
                      <a:pt x="1442" y="29"/>
                      <a:pt x="8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3"/>
              <p:cNvSpPr/>
              <p:nvPr/>
            </p:nvSpPr>
            <p:spPr>
              <a:xfrm>
                <a:off x="1874675" y="948625"/>
                <a:ext cx="17500" cy="16865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746" extrusionOk="0">
                    <a:moveTo>
                      <a:pt x="87" y="0"/>
                    </a:moveTo>
                    <a:cubicBezTo>
                      <a:pt x="84" y="3"/>
                      <a:pt x="96" y="67"/>
                      <a:pt x="82" y="171"/>
                    </a:cubicBezTo>
                    <a:lnTo>
                      <a:pt x="2" y="6571"/>
                    </a:lnTo>
                    <a:cubicBezTo>
                      <a:pt x="16" y="6676"/>
                      <a:pt x="1" y="6738"/>
                      <a:pt x="1" y="6738"/>
                    </a:cubicBezTo>
                    <a:lnTo>
                      <a:pt x="615" y="6746"/>
                    </a:lnTo>
                    <a:lnTo>
                      <a:pt x="699" y="8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0" name="Google Shape;790;p43"/>
            <p:cNvSpPr/>
            <p:nvPr/>
          </p:nvSpPr>
          <p:spPr>
            <a:xfrm>
              <a:off x="894787" y="2481661"/>
              <a:ext cx="180268" cy="180199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3"/>
            <p:cNvSpPr/>
            <p:nvPr/>
          </p:nvSpPr>
          <p:spPr>
            <a:xfrm>
              <a:off x="934929" y="2850874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3"/>
            <p:cNvSpPr/>
            <p:nvPr/>
          </p:nvSpPr>
          <p:spPr>
            <a:xfrm>
              <a:off x="1183502" y="2571752"/>
              <a:ext cx="140104" cy="140038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675" y="347324"/>
            <a:ext cx="1906875" cy="4125200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44">
            <a:hlinkClick r:id="" action="ppaction://hlinkshowjump?jump=previousslide"/>
          </p:cNvPr>
          <p:cNvSpPr/>
          <p:nvPr/>
        </p:nvSpPr>
        <p:spPr>
          <a:xfrm>
            <a:off x="422198" y="4608530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4"/>
          <p:cNvSpPr txBox="1">
            <a:spLocks noGrp="1"/>
          </p:cNvSpPr>
          <p:nvPr>
            <p:ph type="title"/>
          </p:nvPr>
        </p:nvSpPr>
        <p:spPr>
          <a:xfrm>
            <a:off x="3874025" y="60935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230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rPr>
              <a:t>Dzienne zestawienie screen time’u</a:t>
            </a:r>
            <a:endParaRPr sz="2300"/>
          </a:p>
        </p:txBody>
      </p:sp>
      <p:sp>
        <p:nvSpPr>
          <p:cNvPr id="800" name="Google Shape;800;p44">
            <a:hlinkClick r:id="" action="ppaction://hlinkshowjump?jump=previousslide"/>
          </p:cNvPr>
          <p:cNvSpPr/>
          <p:nvPr/>
        </p:nvSpPr>
        <p:spPr>
          <a:xfrm flipH="1">
            <a:off x="494354" y="4700744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4">
            <a:hlinkClick r:id="" action="ppaction://hlinkshowjump?jump=nextslide"/>
          </p:cNvPr>
          <p:cNvSpPr/>
          <p:nvPr/>
        </p:nvSpPr>
        <p:spPr>
          <a:xfrm>
            <a:off x="850702" y="460850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4">
            <a:hlinkClick r:id="" action="ppaction://hlinkshowjump?jump=nextslide"/>
          </p:cNvPr>
          <p:cNvSpPr/>
          <p:nvPr/>
        </p:nvSpPr>
        <p:spPr>
          <a:xfrm>
            <a:off x="925738" y="4700727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44"/>
          <p:cNvSpPr txBox="1"/>
          <p:nvPr/>
        </p:nvSpPr>
        <p:spPr>
          <a:xfrm>
            <a:off x="4059275" y="1393975"/>
            <a:ext cx="34815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2000">
                <a:solidFill>
                  <a:schemeClr val="dk2"/>
                </a:solidFill>
              </a:rPr>
              <a:t>Jedną z funkcji aplikacji jest zestawienie dziennego sumarycznego czasu korzystania z telefonu, z podziałem na poszczególne aplikacje</a:t>
            </a:r>
            <a:endParaRPr sz="2000">
              <a:solidFill>
                <a:schemeClr val="dk2"/>
              </a:solidFill>
            </a:endParaRPr>
          </a:p>
        </p:txBody>
      </p:sp>
      <p:grpSp>
        <p:nvGrpSpPr>
          <p:cNvPr id="804" name="Google Shape;804;p44"/>
          <p:cNvGrpSpPr/>
          <p:nvPr/>
        </p:nvGrpSpPr>
        <p:grpSpPr>
          <a:xfrm>
            <a:off x="3057234" y="3296199"/>
            <a:ext cx="1861543" cy="1176338"/>
            <a:chOff x="5952859" y="3346849"/>
            <a:chExt cx="1861543" cy="1176338"/>
          </a:xfrm>
        </p:grpSpPr>
        <p:grpSp>
          <p:nvGrpSpPr>
            <p:cNvPr id="805" name="Google Shape;805;p44"/>
            <p:cNvGrpSpPr/>
            <p:nvPr/>
          </p:nvGrpSpPr>
          <p:grpSpPr>
            <a:xfrm>
              <a:off x="5952859" y="3600437"/>
              <a:ext cx="1223806" cy="880201"/>
              <a:chOff x="1384734" y="1795112"/>
              <a:chExt cx="1223806" cy="880201"/>
            </a:xfrm>
          </p:grpSpPr>
          <p:sp>
            <p:nvSpPr>
              <p:cNvPr id="806" name="Google Shape;806;p44"/>
              <p:cNvSpPr/>
              <p:nvPr/>
            </p:nvSpPr>
            <p:spPr>
              <a:xfrm rot="10800000">
                <a:off x="2418537" y="1795112"/>
                <a:ext cx="140104" cy="140038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5274" extrusionOk="0">
                    <a:moveTo>
                      <a:pt x="2638" y="1"/>
                    </a:moveTo>
                    <a:lnTo>
                      <a:pt x="1706" y="1706"/>
                    </a:lnTo>
                    <a:lnTo>
                      <a:pt x="1" y="2638"/>
                    </a:lnTo>
                    <a:lnTo>
                      <a:pt x="1706" y="3569"/>
                    </a:lnTo>
                    <a:lnTo>
                      <a:pt x="2638" y="5274"/>
                    </a:lnTo>
                    <a:lnTo>
                      <a:pt x="3571" y="3569"/>
                    </a:lnTo>
                    <a:lnTo>
                      <a:pt x="5275" y="2638"/>
                    </a:lnTo>
                    <a:lnTo>
                      <a:pt x="3571" y="1706"/>
                    </a:lnTo>
                    <a:lnTo>
                      <a:pt x="26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4"/>
              <p:cNvSpPr/>
              <p:nvPr/>
            </p:nvSpPr>
            <p:spPr>
              <a:xfrm rot="10800000">
                <a:off x="2508584" y="2213124"/>
                <a:ext cx="99956" cy="99903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760" extrusionOk="0">
                    <a:moveTo>
                      <a:pt x="1884" y="0"/>
                    </a:moveTo>
                    <a:cubicBezTo>
                      <a:pt x="1883" y="0"/>
                      <a:pt x="1882" y="0"/>
                      <a:pt x="1881" y="0"/>
                    </a:cubicBezTo>
                    <a:cubicBezTo>
                      <a:pt x="842" y="0"/>
                      <a:pt x="0" y="842"/>
                      <a:pt x="0" y="1880"/>
                    </a:cubicBezTo>
                    <a:cubicBezTo>
                      <a:pt x="0" y="2919"/>
                      <a:pt x="844" y="3760"/>
                      <a:pt x="1881" y="3760"/>
                    </a:cubicBezTo>
                    <a:cubicBezTo>
                      <a:pt x="2919" y="3760"/>
                      <a:pt x="3761" y="2918"/>
                      <a:pt x="3761" y="1880"/>
                    </a:cubicBezTo>
                    <a:cubicBezTo>
                      <a:pt x="3761" y="843"/>
                      <a:pt x="2920" y="0"/>
                      <a:pt x="18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8" name="Google Shape;808;p44"/>
              <p:cNvGrpSpPr/>
              <p:nvPr/>
            </p:nvGrpSpPr>
            <p:grpSpPr>
              <a:xfrm>
                <a:off x="1384734" y="2118518"/>
                <a:ext cx="762286" cy="556796"/>
                <a:chOff x="400909" y="2493843"/>
                <a:chExt cx="762286" cy="556796"/>
              </a:xfrm>
            </p:grpSpPr>
            <p:grpSp>
              <p:nvGrpSpPr>
                <p:cNvPr id="809" name="Google Shape;809;p44"/>
                <p:cNvGrpSpPr/>
                <p:nvPr/>
              </p:nvGrpSpPr>
              <p:grpSpPr>
                <a:xfrm rot="-463406">
                  <a:off x="430907" y="2529837"/>
                  <a:ext cx="568393" cy="484806"/>
                  <a:chOff x="1680400" y="948625"/>
                  <a:chExt cx="211775" cy="180625"/>
                </a:xfrm>
              </p:grpSpPr>
              <p:sp>
                <p:nvSpPr>
                  <p:cNvPr id="810" name="Google Shape;810;p44"/>
                  <p:cNvSpPr/>
                  <p:nvPr/>
                </p:nvSpPr>
                <p:spPr>
                  <a:xfrm>
                    <a:off x="1680400" y="948700"/>
                    <a:ext cx="211725" cy="18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469" h="7222" extrusionOk="0">
                        <a:moveTo>
                          <a:pt x="7855" y="0"/>
                        </a:moveTo>
                        <a:cubicBezTo>
                          <a:pt x="7855" y="0"/>
                          <a:pt x="8235" y="1897"/>
                          <a:pt x="2466" y="1897"/>
                        </a:cubicBezTo>
                        <a:cubicBezTo>
                          <a:pt x="1977" y="1897"/>
                          <a:pt x="1444" y="1883"/>
                          <a:pt x="863" y="1853"/>
                        </a:cubicBezTo>
                        <a:lnTo>
                          <a:pt x="16" y="2679"/>
                        </a:lnTo>
                        <a:lnTo>
                          <a:pt x="1" y="3859"/>
                        </a:lnTo>
                        <a:lnTo>
                          <a:pt x="826" y="4709"/>
                        </a:lnTo>
                        <a:cubicBezTo>
                          <a:pt x="948" y="4704"/>
                          <a:pt x="1070" y="4703"/>
                          <a:pt x="1188" y="4701"/>
                        </a:cubicBezTo>
                        <a:lnTo>
                          <a:pt x="2270" y="7192"/>
                        </a:lnTo>
                        <a:cubicBezTo>
                          <a:pt x="2270" y="7192"/>
                          <a:pt x="2419" y="7222"/>
                          <a:pt x="2619" y="7222"/>
                        </a:cubicBezTo>
                        <a:cubicBezTo>
                          <a:pt x="2892" y="7222"/>
                          <a:pt x="3263" y="7166"/>
                          <a:pt x="3487" y="6903"/>
                        </a:cubicBezTo>
                        <a:lnTo>
                          <a:pt x="3124" y="4732"/>
                        </a:lnTo>
                        <a:lnTo>
                          <a:pt x="3124" y="4732"/>
                        </a:lnTo>
                        <a:cubicBezTo>
                          <a:pt x="8162" y="5005"/>
                          <a:pt x="7770" y="6735"/>
                          <a:pt x="7770" y="6735"/>
                        </a:cubicBezTo>
                        <a:lnTo>
                          <a:pt x="8383" y="6743"/>
                        </a:lnTo>
                        <a:lnTo>
                          <a:pt x="8469" y="5"/>
                        </a:lnTo>
                        <a:lnTo>
                          <a:pt x="7855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811;p44"/>
                  <p:cNvSpPr/>
                  <p:nvPr/>
                </p:nvSpPr>
                <p:spPr>
                  <a:xfrm>
                    <a:off x="1680400" y="995025"/>
                    <a:ext cx="77300" cy="7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92" h="2875" extrusionOk="0">
                        <a:moveTo>
                          <a:pt x="863" y="0"/>
                        </a:moveTo>
                        <a:lnTo>
                          <a:pt x="16" y="826"/>
                        </a:lnTo>
                        <a:lnTo>
                          <a:pt x="1" y="2006"/>
                        </a:lnTo>
                        <a:lnTo>
                          <a:pt x="826" y="2856"/>
                        </a:lnTo>
                        <a:cubicBezTo>
                          <a:pt x="1133" y="2848"/>
                          <a:pt x="1426" y="2844"/>
                          <a:pt x="1706" y="2844"/>
                        </a:cubicBezTo>
                        <a:cubicBezTo>
                          <a:pt x="2193" y="2844"/>
                          <a:pt x="2641" y="2855"/>
                          <a:pt x="3055" y="2875"/>
                        </a:cubicBezTo>
                        <a:lnTo>
                          <a:pt x="3092" y="35"/>
                        </a:lnTo>
                        <a:lnTo>
                          <a:pt x="3092" y="35"/>
                        </a:lnTo>
                        <a:cubicBezTo>
                          <a:pt x="2889" y="40"/>
                          <a:pt x="2679" y="43"/>
                          <a:pt x="2459" y="43"/>
                        </a:cubicBezTo>
                        <a:cubicBezTo>
                          <a:pt x="1972" y="43"/>
                          <a:pt x="1442" y="29"/>
                          <a:pt x="86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812;p44"/>
                  <p:cNvSpPr/>
                  <p:nvPr/>
                </p:nvSpPr>
                <p:spPr>
                  <a:xfrm>
                    <a:off x="1874675" y="948625"/>
                    <a:ext cx="17500" cy="168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0" h="6746" extrusionOk="0">
                        <a:moveTo>
                          <a:pt x="87" y="0"/>
                        </a:moveTo>
                        <a:cubicBezTo>
                          <a:pt x="84" y="3"/>
                          <a:pt x="96" y="67"/>
                          <a:pt x="82" y="171"/>
                        </a:cubicBezTo>
                        <a:lnTo>
                          <a:pt x="2" y="6571"/>
                        </a:lnTo>
                        <a:cubicBezTo>
                          <a:pt x="16" y="6676"/>
                          <a:pt x="1" y="6738"/>
                          <a:pt x="1" y="6738"/>
                        </a:cubicBezTo>
                        <a:lnTo>
                          <a:pt x="615" y="6746"/>
                        </a:lnTo>
                        <a:lnTo>
                          <a:pt x="699" y="8"/>
                        </a:lnTo>
                        <a:lnTo>
                          <a:pt x="87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13" name="Google Shape;813;p44"/>
                <p:cNvSpPr/>
                <p:nvPr/>
              </p:nvSpPr>
              <p:spPr>
                <a:xfrm>
                  <a:off x="1029291" y="2583078"/>
                  <a:ext cx="133905" cy="133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6" h="5274" extrusionOk="0">
                      <a:moveTo>
                        <a:pt x="2638" y="1"/>
                      </a:moveTo>
                      <a:lnTo>
                        <a:pt x="1706" y="1706"/>
                      </a:lnTo>
                      <a:lnTo>
                        <a:pt x="1" y="2638"/>
                      </a:lnTo>
                      <a:lnTo>
                        <a:pt x="1706" y="3569"/>
                      </a:lnTo>
                      <a:lnTo>
                        <a:pt x="2638" y="5274"/>
                      </a:lnTo>
                      <a:lnTo>
                        <a:pt x="3571" y="3569"/>
                      </a:lnTo>
                      <a:lnTo>
                        <a:pt x="5275" y="2638"/>
                      </a:lnTo>
                      <a:lnTo>
                        <a:pt x="3571" y="1706"/>
                      </a:lnTo>
                      <a:lnTo>
                        <a:pt x="263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4" name="Google Shape;814;p44"/>
              <p:cNvSpPr/>
              <p:nvPr/>
            </p:nvSpPr>
            <p:spPr>
              <a:xfrm rot="9837968">
                <a:off x="2091477" y="1831108"/>
                <a:ext cx="297090" cy="258785"/>
              </a:xfrm>
              <a:custGeom>
                <a:avLst/>
                <a:gdLst/>
                <a:ahLst/>
                <a:cxnLst/>
                <a:rect l="l" t="t" r="r" b="b"/>
                <a:pathLst>
                  <a:path w="6957" h="6060" extrusionOk="0">
                    <a:moveTo>
                      <a:pt x="4816" y="1"/>
                    </a:moveTo>
                    <a:lnTo>
                      <a:pt x="4816" y="465"/>
                    </a:lnTo>
                    <a:cubicBezTo>
                      <a:pt x="4816" y="465"/>
                      <a:pt x="4324" y="124"/>
                      <a:pt x="2941" y="105"/>
                    </a:cubicBezTo>
                    <a:cubicBezTo>
                      <a:pt x="2874" y="73"/>
                      <a:pt x="2803" y="53"/>
                      <a:pt x="2724" y="53"/>
                    </a:cubicBezTo>
                    <a:lnTo>
                      <a:pt x="1098" y="53"/>
                    </a:lnTo>
                    <a:cubicBezTo>
                      <a:pt x="822" y="53"/>
                      <a:pt x="600" y="278"/>
                      <a:pt x="600" y="552"/>
                    </a:cubicBezTo>
                    <a:cubicBezTo>
                      <a:pt x="600" y="724"/>
                      <a:pt x="690" y="876"/>
                      <a:pt x="822" y="964"/>
                    </a:cubicBezTo>
                    <a:cubicBezTo>
                      <a:pt x="583" y="1002"/>
                      <a:pt x="400" y="1206"/>
                      <a:pt x="400" y="1454"/>
                    </a:cubicBezTo>
                    <a:cubicBezTo>
                      <a:pt x="400" y="1627"/>
                      <a:pt x="489" y="1778"/>
                      <a:pt x="622" y="1867"/>
                    </a:cubicBezTo>
                    <a:cubicBezTo>
                      <a:pt x="383" y="1904"/>
                      <a:pt x="199" y="2109"/>
                      <a:pt x="199" y="2356"/>
                    </a:cubicBezTo>
                    <a:cubicBezTo>
                      <a:pt x="199" y="2528"/>
                      <a:pt x="288" y="2681"/>
                      <a:pt x="422" y="2772"/>
                    </a:cubicBezTo>
                    <a:cubicBezTo>
                      <a:pt x="183" y="2807"/>
                      <a:pt x="1" y="3010"/>
                      <a:pt x="1" y="3259"/>
                    </a:cubicBezTo>
                    <a:cubicBezTo>
                      <a:pt x="1" y="3534"/>
                      <a:pt x="223" y="3757"/>
                      <a:pt x="497" y="3757"/>
                    </a:cubicBezTo>
                    <a:lnTo>
                      <a:pt x="2125" y="3757"/>
                    </a:lnTo>
                    <a:cubicBezTo>
                      <a:pt x="2202" y="3757"/>
                      <a:pt x="2273" y="3740"/>
                      <a:pt x="2339" y="3707"/>
                    </a:cubicBezTo>
                    <a:lnTo>
                      <a:pt x="2672" y="3707"/>
                    </a:lnTo>
                    <a:cubicBezTo>
                      <a:pt x="2442" y="4377"/>
                      <a:pt x="2577" y="5624"/>
                      <a:pt x="2577" y="5624"/>
                    </a:cubicBezTo>
                    <a:cubicBezTo>
                      <a:pt x="2577" y="5864"/>
                      <a:pt x="2791" y="6060"/>
                      <a:pt x="3055" y="6060"/>
                    </a:cubicBezTo>
                    <a:cubicBezTo>
                      <a:pt x="3317" y="6060"/>
                      <a:pt x="3529" y="5864"/>
                      <a:pt x="3529" y="5624"/>
                    </a:cubicBezTo>
                    <a:lnTo>
                      <a:pt x="3529" y="5163"/>
                    </a:lnTo>
                    <a:cubicBezTo>
                      <a:pt x="3652" y="3630"/>
                      <a:pt x="4816" y="3231"/>
                      <a:pt x="4816" y="3231"/>
                    </a:cubicBezTo>
                    <a:lnTo>
                      <a:pt x="4816" y="3663"/>
                    </a:lnTo>
                    <a:lnTo>
                      <a:pt x="6957" y="3663"/>
                    </a:lnTo>
                    <a:lnTo>
                      <a:pt x="69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" name="Google Shape;815;p44"/>
            <p:cNvGrpSpPr/>
            <p:nvPr/>
          </p:nvGrpSpPr>
          <p:grpSpPr>
            <a:xfrm rot="235512">
              <a:off x="7342358" y="3361150"/>
              <a:ext cx="445220" cy="798959"/>
              <a:chOff x="1288925" y="1226700"/>
              <a:chExt cx="116950" cy="209875"/>
            </a:xfrm>
          </p:grpSpPr>
          <p:sp>
            <p:nvSpPr>
              <p:cNvPr id="816" name="Google Shape;816;p44"/>
              <p:cNvSpPr/>
              <p:nvPr/>
            </p:nvSpPr>
            <p:spPr>
              <a:xfrm>
                <a:off x="1288925" y="1226700"/>
                <a:ext cx="116950" cy="209875"/>
              </a:xfrm>
              <a:custGeom>
                <a:avLst/>
                <a:gdLst/>
                <a:ahLst/>
                <a:cxnLst/>
                <a:rect l="l" t="t" r="r" b="b"/>
                <a:pathLst>
                  <a:path w="4678" h="8395" extrusionOk="0">
                    <a:moveTo>
                      <a:pt x="281" y="0"/>
                    </a:moveTo>
                    <a:cubicBezTo>
                      <a:pt x="126" y="0"/>
                      <a:pt x="0" y="125"/>
                      <a:pt x="0" y="281"/>
                    </a:cubicBezTo>
                    <a:lnTo>
                      <a:pt x="0" y="8115"/>
                    </a:lnTo>
                    <a:cubicBezTo>
                      <a:pt x="0" y="8268"/>
                      <a:pt x="125" y="8394"/>
                      <a:pt x="281" y="8394"/>
                    </a:cubicBezTo>
                    <a:lnTo>
                      <a:pt x="4397" y="8394"/>
                    </a:lnTo>
                    <a:cubicBezTo>
                      <a:pt x="4552" y="8394"/>
                      <a:pt x="4678" y="8271"/>
                      <a:pt x="4678" y="8115"/>
                    </a:cubicBezTo>
                    <a:lnTo>
                      <a:pt x="4678" y="281"/>
                    </a:lnTo>
                    <a:cubicBezTo>
                      <a:pt x="4678" y="126"/>
                      <a:pt x="4553" y="0"/>
                      <a:pt x="43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4"/>
              <p:cNvSpPr/>
              <p:nvPr/>
            </p:nvSpPr>
            <p:spPr>
              <a:xfrm>
                <a:off x="1293625" y="1244750"/>
                <a:ext cx="107500" cy="1738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6952" extrusionOk="0">
                    <a:moveTo>
                      <a:pt x="1" y="0"/>
                    </a:moveTo>
                    <a:lnTo>
                      <a:pt x="1" y="6952"/>
                    </a:lnTo>
                    <a:lnTo>
                      <a:pt x="4300" y="6952"/>
                    </a:lnTo>
                    <a:lnTo>
                      <a:pt x="43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4"/>
              <p:cNvSpPr/>
              <p:nvPr/>
            </p:nvSpPr>
            <p:spPr>
              <a:xfrm>
                <a:off x="1293675" y="1244750"/>
                <a:ext cx="107500" cy="1738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6952" extrusionOk="0">
                    <a:moveTo>
                      <a:pt x="4299" y="0"/>
                    </a:moveTo>
                    <a:lnTo>
                      <a:pt x="0" y="6952"/>
                    </a:lnTo>
                    <a:lnTo>
                      <a:pt x="4299" y="6952"/>
                    </a:lnTo>
                    <a:lnTo>
                      <a:pt x="429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4"/>
              <p:cNvSpPr/>
              <p:nvPr/>
            </p:nvSpPr>
            <p:spPr>
              <a:xfrm>
                <a:off x="1293625" y="1244750"/>
                <a:ext cx="107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398" extrusionOk="0">
                    <a:moveTo>
                      <a:pt x="1" y="0"/>
                    </a:moveTo>
                    <a:lnTo>
                      <a:pt x="1" y="398"/>
                    </a:lnTo>
                    <a:lnTo>
                      <a:pt x="4300" y="398"/>
                    </a:lnTo>
                    <a:lnTo>
                      <a:pt x="43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4"/>
              <p:cNvSpPr/>
              <p:nvPr/>
            </p:nvSpPr>
            <p:spPr>
              <a:xfrm>
                <a:off x="1309050" y="1424825"/>
                <a:ext cx="242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79" extrusionOk="0">
                    <a:moveTo>
                      <a:pt x="89" y="1"/>
                    </a:moveTo>
                    <a:cubicBezTo>
                      <a:pt x="39" y="1"/>
                      <a:pt x="0" y="42"/>
                      <a:pt x="0" y="90"/>
                    </a:cubicBezTo>
                    <a:cubicBezTo>
                      <a:pt x="0" y="140"/>
                      <a:pt x="40" y="179"/>
                      <a:pt x="89" y="179"/>
                    </a:cubicBezTo>
                    <a:lnTo>
                      <a:pt x="879" y="179"/>
                    </a:lnTo>
                    <a:cubicBezTo>
                      <a:pt x="930" y="179"/>
                      <a:pt x="968" y="139"/>
                      <a:pt x="968" y="90"/>
                    </a:cubicBezTo>
                    <a:cubicBezTo>
                      <a:pt x="968" y="42"/>
                      <a:pt x="928" y="2"/>
                      <a:pt x="8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4"/>
              <p:cNvSpPr/>
              <p:nvPr/>
            </p:nvSpPr>
            <p:spPr>
              <a:xfrm>
                <a:off x="1361500" y="1424825"/>
                <a:ext cx="242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79" extrusionOk="0">
                    <a:moveTo>
                      <a:pt x="89" y="1"/>
                    </a:moveTo>
                    <a:cubicBezTo>
                      <a:pt x="39" y="1"/>
                      <a:pt x="0" y="42"/>
                      <a:pt x="0" y="90"/>
                    </a:cubicBezTo>
                    <a:cubicBezTo>
                      <a:pt x="0" y="140"/>
                      <a:pt x="40" y="179"/>
                      <a:pt x="89" y="179"/>
                    </a:cubicBezTo>
                    <a:lnTo>
                      <a:pt x="879" y="179"/>
                    </a:lnTo>
                    <a:cubicBezTo>
                      <a:pt x="930" y="179"/>
                      <a:pt x="968" y="139"/>
                      <a:pt x="968" y="90"/>
                    </a:cubicBezTo>
                    <a:cubicBezTo>
                      <a:pt x="968" y="42"/>
                      <a:pt x="930" y="2"/>
                      <a:pt x="8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4"/>
              <p:cNvSpPr/>
              <p:nvPr/>
            </p:nvSpPr>
            <p:spPr>
              <a:xfrm>
                <a:off x="1340475" y="1420200"/>
                <a:ext cx="1375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50" h="549" extrusionOk="0">
                    <a:moveTo>
                      <a:pt x="275" y="0"/>
                    </a:moveTo>
                    <a:cubicBezTo>
                      <a:pt x="124" y="0"/>
                      <a:pt x="1" y="125"/>
                      <a:pt x="1" y="275"/>
                    </a:cubicBezTo>
                    <a:cubicBezTo>
                      <a:pt x="1" y="427"/>
                      <a:pt x="124" y="549"/>
                      <a:pt x="275" y="549"/>
                    </a:cubicBezTo>
                    <a:cubicBezTo>
                      <a:pt x="427" y="549"/>
                      <a:pt x="549" y="427"/>
                      <a:pt x="549" y="275"/>
                    </a:cubicBezTo>
                    <a:cubicBezTo>
                      <a:pt x="549" y="125"/>
                      <a:pt x="427" y="2"/>
                      <a:pt x="2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4"/>
              <p:cNvSpPr/>
              <p:nvPr/>
            </p:nvSpPr>
            <p:spPr>
              <a:xfrm>
                <a:off x="1333550" y="1232150"/>
                <a:ext cx="277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156" extrusionOk="0">
                    <a:moveTo>
                      <a:pt x="77" y="0"/>
                    </a:moveTo>
                    <a:cubicBezTo>
                      <a:pt x="36" y="0"/>
                      <a:pt x="0" y="36"/>
                      <a:pt x="0" y="79"/>
                    </a:cubicBezTo>
                    <a:cubicBezTo>
                      <a:pt x="0" y="120"/>
                      <a:pt x="36" y="156"/>
                      <a:pt x="77" y="156"/>
                    </a:cubicBezTo>
                    <a:lnTo>
                      <a:pt x="1032" y="156"/>
                    </a:lnTo>
                    <a:cubicBezTo>
                      <a:pt x="1075" y="156"/>
                      <a:pt x="1111" y="122"/>
                      <a:pt x="1111" y="79"/>
                    </a:cubicBezTo>
                    <a:cubicBezTo>
                      <a:pt x="1111" y="36"/>
                      <a:pt x="1075" y="0"/>
                      <a:pt x="10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4" name="Google Shape;824;p44"/>
            <p:cNvSpPr/>
            <p:nvPr/>
          </p:nvSpPr>
          <p:spPr>
            <a:xfrm>
              <a:off x="7357875" y="4315075"/>
              <a:ext cx="131900" cy="131850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5" name="Google Shape;825;p44"/>
            <p:cNvGrpSpPr/>
            <p:nvPr/>
          </p:nvGrpSpPr>
          <p:grpSpPr>
            <a:xfrm>
              <a:off x="6817099" y="4238830"/>
              <a:ext cx="284403" cy="284356"/>
              <a:chOff x="1252775" y="959150"/>
              <a:chExt cx="154575" cy="154575"/>
            </a:xfrm>
          </p:grpSpPr>
          <p:sp>
            <p:nvSpPr>
              <p:cNvPr id="826" name="Google Shape;826;p44"/>
              <p:cNvSpPr/>
              <p:nvPr/>
            </p:nvSpPr>
            <p:spPr>
              <a:xfrm>
                <a:off x="1252775" y="959150"/>
                <a:ext cx="15457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6183" h="6183" extrusionOk="0">
                    <a:moveTo>
                      <a:pt x="3092" y="0"/>
                    </a:moveTo>
                    <a:cubicBezTo>
                      <a:pt x="1386" y="0"/>
                      <a:pt x="1" y="1385"/>
                      <a:pt x="1" y="3091"/>
                    </a:cubicBezTo>
                    <a:cubicBezTo>
                      <a:pt x="1" y="4798"/>
                      <a:pt x="1386" y="6182"/>
                      <a:pt x="3092" y="6182"/>
                    </a:cubicBezTo>
                    <a:cubicBezTo>
                      <a:pt x="4798" y="6182"/>
                      <a:pt x="6183" y="4798"/>
                      <a:pt x="6183" y="3091"/>
                    </a:cubicBezTo>
                    <a:cubicBezTo>
                      <a:pt x="6183" y="1385"/>
                      <a:pt x="4798" y="0"/>
                      <a:pt x="30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4"/>
              <p:cNvSpPr/>
              <p:nvPr/>
            </p:nvSpPr>
            <p:spPr>
              <a:xfrm>
                <a:off x="1281950" y="1000925"/>
                <a:ext cx="30900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175" extrusionOk="0">
                    <a:moveTo>
                      <a:pt x="159" y="1"/>
                    </a:moveTo>
                    <a:cubicBezTo>
                      <a:pt x="110" y="1"/>
                      <a:pt x="63" y="26"/>
                      <a:pt x="38" y="73"/>
                    </a:cubicBezTo>
                    <a:cubicBezTo>
                      <a:pt x="1" y="143"/>
                      <a:pt x="27" y="226"/>
                      <a:pt x="94" y="263"/>
                    </a:cubicBezTo>
                    <a:lnTo>
                      <a:pt x="770" y="627"/>
                    </a:lnTo>
                    <a:lnTo>
                      <a:pt x="107" y="907"/>
                    </a:lnTo>
                    <a:cubicBezTo>
                      <a:pt x="36" y="937"/>
                      <a:pt x="4" y="1019"/>
                      <a:pt x="33" y="1088"/>
                    </a:cubicBezTo>
                    <a:cubicBezTo>
                      <a:pt x="56" y="1143"/>
                      <a:pt x="107" y="1174"/>
                      <a:pt x="161" y="1174"/>
                    </a:cubicBezTo>
                    <a:cubicBezTo>
                      <a:pt x="177" y="1174"/>
                      <a:pt x="196" y="1170"/>
                      <a:pt x="214" y="1162"/>
                    </a:cubicBezTo>
                    <a:lnTo>
                      <a:pt x="1147" y="773"/>
                    </a:lnTo>
                    <a:cubicBezTo>
                      <a:pt x="1197" y="752"/>
                      <a:pt x="1230" y="706"/>
                      <a:pt x="1231" y="651"/>
                    </a:cubicBezTo>
                    <a:cubicBezTo>
                      <a:pt x="1236" y="598"/>
                      <a:pt x="1206" y="547"/>
                      <a:pt x="1160" y="522"/>
                    </a:cubicBezTo>
                    <a:lnTo>
                      <a:pt x="228" y="18"/>
                    </a:lnTo>
                    <a:cubicBezTo>
                      <a:pt x="206" y="6"/>
                      <a:pt x="182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4"/>
              <p:cNvSpPr/>
              <p:nvPr/>
            </p:nvSpPr>
            <p:spPr>
              <a:xfrm>
                <a:off x="1347325" y="1000925"/>
                <a:ext cx="30875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175" extrusionOk="0">
                    <a:moveTo>
                      <a:pt x="1074" y="1"/>
                    </a:moveTo>
                    <a:cubicBezTo>
                      <a:pt x="1052" y="1"/>
                      <a:pt x="1029" y="6"/>
                      <a:pt x="1007" y="18"/>
                    </a:cubicBezTo>
                    <a:lnTo>
                      <a:pt x="75" y="522"/>
                    </a:lnTo>
                    <a:cubicBezTo>
                      <a:pt x="29" y="547"/>
                      <a:pt x="1" y="598"/>
                      <a:pt x="4" y="651"/>
                    </a:cubicBezTo>
                    <a:cubicBezTo>
                      <a:pt x="7" y="703"/>
                      <a:pt x="38" y="752"/>
                      <a:pt x="88" y="773"/>
                    </a:cubicBezTo>
                    <a:lnTo>
                      <a:pt x="1021" y="1162"/>
                    </a:lnTo>
                    <a:cubicBezTo>
                      <a:pt x="1037" y="1170"/>
                      <a:pt x="1056" y="1174"/>
                      <a:pt x="1074" y="1174"/>
                    </a:cubicBezTo>
                    <a:cubicBezTo>
                      <a:pt x="1127" y="1174"/>
                      <a:pt x="1179" y="1143"/>
                      <a:pt x="1202" y="1088"/>
                    </a:cubicBezTo>
                    <a:cubicBezTo>
                      <a:pt x="1231" y="1019"/>
                      <a:pt x="1199" y="937"/>
                      <a:pt x="1127" y="907"/>
                    </a:cubicBezTo>
                    <a:lnTo>
                      <a:pt x="465" y="627"/>
                    </a:lnTo>
                    <a:lnTo>
                      <a:pt x="1141" y="263"/>
                    </a:lnTo>
                    <a:cubicBezTo>
                      <a:pt x="1207" y="226"/>
                      <a:pt x="1234" y="140"/>
                      <a:pt x="1197" y="73"/>
                    </a:cubicBezTo>
                    <a:cubicBezTo>
                      <a:pt x="1172" y="27"/>
                      <a:pt x="1124" y="1"/>
                      <a:pt x="1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4"/>
              <p:cNvSpPr/>
              <p:nvPr/>
            </p:nvSpPr>
            <p:spPr>
              <a:xfrm>
                <a:off x="1280725" y="1044625"/>
                <a:ext cx="986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3945" h="1972" extrusionOk="0">
                    <a:moveTo>
                      <a:pt x="1" y="0"/>
                    </a:moveTo>
                    <a:cubicBezTo>
                      <a:pt x="1" y="1090"/>
                      <a:pt x="883" y="1972"/>
                      <a:pt x="1972" y="1972"/>
                    </a:cubicBezTo>
                    <a:cubicBezTo>
                      <a:pt x="3062" y="1972"/>
                      <a:pt x="3944" y="1090"/>
                      <a:pt x="39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4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rgbClr val="FF93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4"/>
              <p:cNvSpPr/>
              <p:nvPr/>
            </p:nvSpPr>
            <p:spPr>
              <a:xfrm>
                <a:off x="1291100" y="1055800"/>
                <a:ext cx="778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1524" extrusionOk="0">
                    <a:moveTo>
                      <a:pt x="1557" y="1"/>
                    </a:moveTo>
                    <a:cubicBezTo>
                      <a:pt x="923" y="1"/>
                      <a:pt x="363" y="299"/>
                      <a:pt x="1" y="761"/>
                    </a:cubicBezTo>
                    <a:cubicBezTo>
                      <a:pt x="363" y="1225"/>
                      <a:pt x="923" y="1523"/>
                      <a:pt x="1557" y="1523"/>
                    </a:cubicBezTo>
                    <a:cubicBezTo>
                      <a:pt x="2190" y="1523"/>
                      <a:pt x="2752" y="1225"/>
                      <a:pt x="3114" y="761"/>
                    </a:cubicBezTo>
                    <a:cubicBezTo>
                      <a:pt x="2754" y="300"/>
                      <a:pt x="2190" y="1"/>
                      <a:pt x="15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l" sz="2330">
                <a:solidFill>
                  <a:schemeClr val="accent3"/>
                </a:solidFill>
                <a:latin typeface="Bowlby One"/>
                <a:ea typeface="Bowlby One"/>
                <a:cs typeface="Bowlby One"/>
                <a:sym typeface="Bowlby One"/>
              </a:rPr>
              <a:t>Monetyzacja</a:t>
            </a:r>
            <a:endParaRPr sz="3320"/>
          </a:p>
        </p:txBody>
      </p:sp>
      <p:sp>
        <p:nvSpPr>
          <p:cNvPr id="837" name="Google Shape;837;p45"/>
          <p:cNvSpPr txBox="1">
            <a:spLocks noGrp="1"/>
          </p:cNvSpPr>
          <p:nvPr>
            <p:ph type="subTitle" idx="1"/>
          </p:nvPr>
        </p:nvSpPr>
        <p:spPr>
          <a:xfrm>
            <a:off x="1486775" y="1385825"/>
            <a:ext cx="5567400" cy="22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Płatna subskrypcja zawiera: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Jedna darmowa e-porada u certyfikowanego psychologa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Możliwość monitorowania aktywności na dodanych urządzeniach</a:t>
            </a:r>
            <a:endParaRPr/>
          </a:p>
        </p:txBody>
      </p:sp>
      <p:sp>
        <p:nvSpPr>
          <p:cNvPr id="838" name="Google Shape;838;p45"/>
          <p:cNvSpPr txBox="1">
            <a:spLocks noGrp="1"/>
          </p:cNvSpPr>
          <p:nvPr>
            <p:ph type="subTitle" idx="2"/>
          </p:nvPr>
        </p:nvSpPr>
        <p:spPr>
          <a:xfrm>
            <a:off x="1486774" y="1098550"/>
            <a:ext cx="2979900" cy="40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l">
                <a:solidFill>
                  <a:srgbClr val="FF9900"/>
                </a:solidFill>
              </a:rPr>
              <a:t>System subskrypcji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839" name="Google Shape;839;p45"/>
          <p:cNvSpPr txBox="1">
            <a:spLocks noGrp="1"/>
          </p:cNvSpPr>
          <p:nvPr>
            <p:ph type="subTitle" idx="3"/>
          </p:nvPr>
        </p:nvSpPr>
        <p:spPr>
          <a:xfrm>
            <a:off x="1486775" y="3200825"/>
            <a:ext cx="54663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Darmowa wersja aplikacji zawiera reklamy</a:t>
            </a:r>
            <a:endParaRPr/>
          </a:p>
        </p:txBody>
      </p:sp>
      <p:sp>
        <p:nvSpPr>
          <p:cNvPr id="840" name="Google Shape;840;p45"/>
          <p:cNvSpPr txBox="1">
            <a:spLocks noGrp="1"/>
          </p:cNvSpPr>
          <p:nvPr>
            <p:ph type="subTitle" idx="4"/>
          </p:nvPr>
        </p:nvSpPr>
        <p:spPr>
          <a:xfrm>
            <a:off x="1486767" y="2940850"/>
            <a:ext cx="2652300" cy="40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accent4"/>
                </a:solidFill>
              </a:rPr>
              <a:t>Reklamy</a:t>
            </a:r>
            <a:endParaRPr>
              <a:solidFill>
                <a:schemeClr val="accent4"/>
              </a:solidFill>
            </a:endParaRPr>
          </a:p>
        </p:txBody>
      </p:sp>
      <p:grpSp>
        <p:nvGrpSpPr>
          <p:cNvPr id="841" name="Google Shape;841;p45"/>
          <p:cNvGrpSpPr/>
          <p:nvPr/>
        </p:nvGrpSpPr>
        <p:grpSpPr>
          <a:xfrm rot="341270" flipH="1">
            <a:off x="-834303" y="2474609"/>
            <a:ext cx="1951279" cy="1899483"/>
            <a:chOff x="8568157" y="4199325"/>
            <a:chExt cx="2291329" cy="2230507"/>
          </a:xfrm>
        </p:grpSpPr>
        <p:sp>
          <p:nvSpPr>
            <p:cNvPr id="842" name="Google Shape;842;p45"/>
            <p:cNvSpPr/>
            <p:nvPr/>
          </p:nvSpPr>
          <p:spPr>
            <a:xfrm rot="-727498" flipH="1">
              <a:off x="8730420" y="4291714"/>
              <a:ext cx="931494" cy="487576"/>
            </a:xfrm>
            <a:custGeom>
              <a:avLst/>
              <a:gdLst/>
              <a:ahLst/>
              <a:cxnLst/>
              <a:rect l="l" t="t" r="r" b="b"/>
              <a:pathLst>
                <a:path w="5078" h="2658" extrusionOk="0">
                  <a:moveTo>
                    <a:pt x="0" y="1"/>
                  </a:moveTo>
                  <a:lnTo>
                    <a:pt x="0" y="2658"/>
                  </a:lnTo>
                  <a:lnTo>
                    <a:pt x="5078" y="2589"/>
                  </a:lnTo>
                  <a:lnTo>
                    <a:pt x="50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5"/>
            <p:cNvSpPr/>
            <p:nvPr/>
          </p:nvSpPr>
          <p:spPr>
            <a:xfrm rot="-727498" flipH="1">
              <a:off x="9379213" y="4551036"/>
              <a:ext cx="247640" cy="100890"/>
            </a:xfrm>
            <a:custGeom>
              <a:avLst/>
              <a:gdLst/>
              <a:ahLst/>
              <a:cxnLst/>
              <a:rect l="l" t="t" r="r" b="b"/>
              <a:pathLst>
                <a:path w="1350" h="550" extrusionOk="0">
                  <a:moveTo>
                    <a:pt x="0" y="1"/>
                  </a:moveTo>
                  <a:lnTo>
                    <a:pt x="0" y="549"/>
                  </a:lnTo>
                  <a:lnTo>
                    <a:pt x="1349" y="549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5"/>
            <p:cNvSpPr/>
            <p:nvPr/>
          </p:nvSpPr>
          <p:spPr>
            <a:xfrm rot="-727498" flipH="1">
              <a:off x="9526662" y="4554955"/>
              <a:ext cx="68239" cy="68239"/>
            </a:xfrm>
            <a:custGeom>
              <a:avLst/>
              <a:gdLst/>
              <a:ahLst/>
              <a:cxnLst/>
              <a:rect l="l" t="t" r="r" b="b"/>
              <a:pathLst>
                <a:path w="372" h="372" extrusionOk="0">
                  <a:moveTo>
                    <a:pt x="186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71"/>
                    <a:pt x="186" y="371"/>
                  </a:cubicBezTo>
                  <a:cubicBezTo>
                    <a:pt x="288" y="371"/>
                    <a:pt x="371" y="288"/>
                    <a:pt x="371" y="186"/>
                  </a:cubicBezTo>
                  <a:cubicBezTo>
                    <a:pt x="371" y="84"/>
                    <a:pt x="288" y="1"/>
                    <a:pt x="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5"/>
            <p:cNvSpPr/>
            <p:nvPr/>
          </p:nvSpPr>
          <p:spPr>
            <a:xfrm rot="-727498" flipH="1">
              <a:off x="9412058" y="4579577"/>
              <a:ext cx="68239" cy="68239"/>
            </a:xfrm>
            <a:custGeom>
              <a:avLst/>
              <a:gdLst/>
              <a:ahLst/>
              <a:cxnLst/>
              <a:rect l="l" t="t" r="r" b="b"/>
              <a:pathLst>
                <a:path w="372" h="372" extrusionOk="0">
                  <a:moveTo>
                    <a:pt x="186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71"/>
                    <a:pt x="186" y="371"/>
                  </a:cubicBezTo>
                  <a:cubicBezTo>
                    <a:pt x="290" y="371"/>
                    <a:pt x="371" y="288"/>
                    <a:pt x="371" y="186"/>
                  </a:cubicBezTo>
                  <a:cubicBezTo>
                    <a:pt x="371" y="84"/>
                    <a:pt x="290" y="1"/>
                    <a:pt x="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5"/>
            <p:cNvSpPr/>
            <p:nvPr/>
          </p:nvSpPr>
          <p:spPr>
            <a:xfrm rot="-727498" flipH="1">
              <a:off x="9533220" y="5576973"/>
              <a:ext cx="1263882" cy="728246"/>
            </a:xfrm>
            <a:custGeom>
              <a:avLst/>
              <a:gdLst/>
              <a:ahLst/>
              <a:cxnLst/>
              <a:rect l="l" t="t" r="r" b="b"/>
              <a:pathLst>
                <a:path w="6890" h="3970" extrusionOk="0">
                  <a:moveTo>
                    <a:pt x="3509" y="0"/>
                  </a:moveTo>
                  <a:cubicBezTo>
                    <a:pt x="2649" y="0"/>
                    <a:pt x="1041" y="172"/>
                    <a:pt x="0" y="1339"/>
                  </a:cubicBezTo>
                  <a:cubicBezTo>
                    <a:pt x="0" y="1339"/>
                    <a:pt x="3601" y="3853"/>
                    <a:pt x="4950" y="3965"/>
                  </a:cubicBezTo>
                  <a:cubicBezTo>
                    <a:pt x="4988" y="3968"/>
                    <a:pt x="5025" y="3969"/>
                    <a:pt x="5062" y="3969"/>
                  </a:cubicBezTo>
                  <a:cubicBezTo>
                    <a:pt x="6332" y="3969"/>
                    <a:pt x="6889" y="2143"/>
                    <a:pt x="6889" y="2143"/>
                  </a:cubicBezTo>
                  <a:lnTo>
                    <a:pt x="4099" y="30"/>
                  </a:lnTo>
                  <a:cubicBezTo>
                    <a:pt x="4099" y="30"/>
                    <a:pt x="4099" y="30"/>
                    <a:pt x="4099" y="30"/>
                  </a:cubicBezTo>
                  <a:cubicBezTo>
                    <a:pt x="4096" y="30"/>
                    <a:pt x="3868" y="0"/>
                    <a:pt x="3509" y="0"/>
                  </a:cubicBezTo>
                  <a:close/>
                </a:path>
              </a:pathLst>
            </a:custGeom>
            <a:solidFill>
              <a:srgbClr val="B5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5"/>
            <p:cNvSpPr/>
            <p:nvPr/>
          </p:nvSpPr>
          <p:spPr>
            <a:xfrm rot="-727498" flipH="1">
              <a:off x="8851856" y="4883385"/>
              <a:ext cx="1254527" cy="1399442"/>
            </a:xfrm>
            <a:custGeom>
              <a:avLst/>
              <a:gdLst/>
              <a:ahLst/>
              <a:cxnLst/>
              <a:rect l="l" t="t" r="r" b="b"/>
              <a:pathLst>
                <a:path w="6839" h="7629" extrusionOk="0">
                  <a:moveTo>
                    <a:pt x="5476" y="0"/>
                  </a:moveTo>
                  <a:cubicBezTo>
                    <a:pt x="5476" y="0"/>
                    <a:pt x="1466" y="4396"/>
                    <a:pt x="657" y="5412"/>
                  </a:cubicBezTo>
                  <a:cubicBezTo>
                    <a:pt x="0" y="6234"/>
                    <a:pt x="1154" y="7628"/>
                    <a:pt x="2263" y="7628"/>
                  </a:cubicBezTo>
                  <a:cubicBezTo>
                    <a:pt x="2524" y="7628"/>
                    <a:pt x="2782" y="7551"/>
                    <a:pt x="3014" y="7371"/>
                  </a:cubicBezTo>
                  <a:cubicBezTo>
                    <a:pt x="4231" y="6427"/>
                    <a:pt x="6839" y="232"/>
                    <a:pt x="6839" y="232"/>
                  </a:cubicBezTo>
                  <a:lnTo>
                    <a:pt x="5476" y="0"/>
                  </a:lnTo>
                  <a:close/>
                </a:path>
              </a:pathLst>
            </a:custGeom>
            <a:solidFill>
              <a:srgbClr val="B5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5"/>
            <p:cNvSpPr/>
            <p:nvPr/>
          </p:nvSpPr>
          <p:spPr>
            <a:xfrm rot="-727498" flipH="1">
              <a:off x="9950039" y="5663960"/>
              <a:ext cx="141430" cy="173348"/>
            </a:xfrm>
            <a:custGeom>
              <a:avLst/>
              <a:gdLst/>
              <a:ahLst/>
              <a:cxnLst/>
              <a:rect l="l" t="t" r="r" b="b"/>
              <a:pathLst>
                <a:path w="771" h="945" fill="none" extrusionOk="0">
                  <a:moveTo>
                    <a:pt x="770" y="1"/>
                  </a:moveTo>
                  <a:cubicBezTo>
                    <a:pt x="770" y="1"/>
                    <a:pt x="156" y="373"/>
                    <a:pt x="1" y="945"/>
                  </a:cubicBez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5"/>
            <p:cNvSpPr/>
            <p:nvPr/>
          </p:nvSpPr>
          <p:spPr>
            <a:xfrm rot="-727498" flipH="1">
              <a:off x="8627031" y="4444772"/>
              <a:ext cx="514725" cy="615248"/>
            </a:xfrm>
            <a:custGeom>
              <a:avLst/>
              <a:gdLst/>
              <a:ahLst/>
              <a:cxnLst/>
              <a:rect l="l" t="t" r="r" b="b"/>
              <a:pathLst>
                <a:path w="2806" h="3354" extrusionOk="0">
                  <a:moveTo>
                    <a:pt x="2061" y="0"/>
                  </a:moveTo>
                  <a:cubicBezTo>
                    <a:pt x="1954" y="0"/>
                    <a:pt x="1735" y="566"/>
                    <a:pt x="1895" y="939"/>
                  </a:cubicBezTo>
                  <a:cubicBezTo>
                    <a:pt x="1895" y="939"/>
                    <a:pt x="1416" y="445"/>
                    <a:pt x="1241" y="124"/>
                  </a:cubicBezTo>
                  <a:cubicBezTo>
                    <a:pt x="1226" y="95"/>
                    <a:pt x="1207" y="82"/>
                    <a:pt x="1187" y="82"/>
                  </a:cubicBezTo>
                  <a:cubicBezTo>
                    <a:pt x="1061" y="82"/>
                    <a:pt x="897" y="601"/>
                    <a:pt x="1425" y="1111"/>
                  </a:cubicBezTo>
                  <a:cubicBezTo>
                    <a:pt x="1425" y="1111"/>
                    <a:pt x="782" y="665"/>
                    <a:pt x="462" y="302"/>
                  </a:cubicBezTo>
                  <a:cubicBezTo>
                    <a:pt x="458" y="297"/>
                    <a:pt x="454" y="295"/>
                    <a:pt x="450" y="295"/>
                  </a:cubicBezTo>
                  <a:cubicBezTo>
                    <a:pt x="372" y="295"/>
                    <a:pt x="234" y="1044"/>
                    <a:pt x="1130" y="1350"/>
                  </a:cubicBezTo>
                  <a:cubicBezTo>
                    <a:pt x="1130" y="1350"/>
                    <a:pt x="512" y="1348"/>
                    <a:pt x="233" y="1268"/>
                  </a:cubicBezTo>
                  <a:cubicBezTo>
                    <a:pt x="218" y="1264"/>
                    <a:pt x="204" y="1262"/>
                    <a:pt x="192" y="1262"/>
                  </a:cubicBezTo>
                  <a:cubicBezTo>
                    <a:pt x="0" y="1262"/>
                    <a:pt x="215" y="1776"/>
                    <a:pt x="915" y="1776"/>
                  </a:cubicBezTo>
                  <a:cubicBezTo>
                    <a:pt x="969" y="1776"/>
                    <a:pt x="1025" y="1773"/>
                    <a:pt x="1084" y="1766"/>
                  </a:cubicBezTo>
                  <a:lnTo>
                    <a:pt x="1084" y="1766"/>
                  </a:lnTo>
                  <a:cubicBezTo>
                    <a:pt x="1084" y="1766"/>
                    <a:pt x="835" y="2218"/>
                    <a:pt x="1241" y="2971"/>
                  </a:cubicBezTo>
                  <a:cubicBezTo>
                    <a:pt x="1241" y="2971"/>
                    <a:pt x="1397" y="3354"/>
                    <a:pt x="1938" y="3354"/>
                  </a:cubicBezTo>
                  <a:cubicBezTo>
                    <a:pt x="2116" y="3354"/>
                    <a:pt x="2336" y="3312"/>
                    <a:pt x="2605" y="3203"/>
                  </a:cubicBezTo>
                  <a:cubicBezTo>
                    <a:pt x="2605" y="3203"/>
                    <a:pt x="2805" y="2633"/>
                    <a:pt x="2524" y="1766"/>
                  </a:cubicBezTo>
                  <a:cubicBezTo>
                    <a:pt x="2404" y="1393"/>
                    <a:pt x="2278" y="1267"/>
                    <a:pt x="2109" y="82"/>
                  </a:cubicBezTo>
                  <a:cubicBezTo>
                    <a:pt x="2101" y="25"/>
                    <a:pt x="2083" y="0"/>
                    <a:pt x="2061" y="0"/>
                  </a:cubicBezTo>
                  <a:close/>
                </a:path>
              </a:pathLst>
            </a:custGeom>
            <a:solidFill>
              <a:srgbClr val="B56F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" name="Google Shape;850;p45"/>
          <p:cNvGrpSpPr/>
          <p:nvPr/>
        </p:nvGrpSpPr>
        <p:grpSpPr>
          <a:xfrm rot="-367702">
            <a:off x="8024039" y="912154"/>
            <a:ext cx="1847978" cy="1798924"/>
            <a:chOff x="8568157" y="4199325"/>
            <a:chExt cx="2291329" cy="2230507"/>
          </a:xfrm>
        </p:grpSpPr>
        <p:sp>
          <p:nvSpPr>
            <p:cNvPr id="851" name="Google Shape;851;p45"/>
            <p:cNvSpPr/>
            <p:nvPr/>
          </p:nvSpPr>
          <p:spPr>
            <a:xfrm rot="-727498" flipH="1">
              <a:off x="8730420" y="4291714"/>
              <a:ext cx="931494" cy="487576"/>
            </a:xfrm>
            <a:custGeom>
              <a:avLst/>
              <a:gdLst/>
              <a:ahLst/>
              <a:cxnLst/>
              <a:rect l="l" t="t" r="r" b="b"/>
              <a:pathLst>
                <a:path w="5078" h="2658" extrusionOk="0">
                  <a:moveTo>
                    <a:pt x="0" y="1"/>
                  </a:moveTo>
                  <a:lnTo>
                    <a:pt x="0" y="2658"/>
                  </a:lnTo>
                  <a:lnTo>
                    <a:pt x="5078" y="2589"/>
                  </a:lnTo>
                  <a:lnTo>
                    <a:pt x="50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5"/>
            <p:cNvSpPr/>
            <p:nvPr/>
          </p:nvSpPr>
          <p:spPr>
            <a:xfrm rot="-727498" flipH="1">
              <a:off x="9379213" y="4551036"/>
              <a:ext cx="247640" cy="100890"/>
            </a:xfrm>
            <a:custGeom>
              <a:avLst/>
              <a:gdLst/>
              <a:ahLst/>
              <a:cxnLst/>
              <a:rect l="l" t="t" r="r" b="b"/>
              <a:pathLst>
                <a:path w="1350" h="550" extrusionOk="0">
                  <a:moveTo>
                    <a:pt x="0" y="1"/>
                  </a:moveTo>
                  <a:lnTo>
                    <a:pt x="0" y="549"/>
                  </a:lnTo>
                  <a:lnTo>
                    <a:pt x="1349" y="549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5"/>
            <p:cNvSpPr/>
            <p:nvPr/>
          </p:nvSpPr>
          <p:spPr>
            <a:xfrm rot="-727498" flipH="1">
              <a:off x="9526662" y="4554955"/>
              <a:ext cx="68239" cy="68239"/>
            </a:xfrm>
            <a:custGeom>
              <a:avLst/>
              <a:gdLst/>
              <a:ahLst/>
              <a:cxnLst/>
              <a:rect l="l" t="t" r="r" b="b"/>
              <a:pathLst>
                <a:path w="372" h="372" extrusionOk="0">
                  <a:moveTo>
                    <a:pt x="186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71"/>
                    <a:pt x="186" y="371"/>
                  </a:cubicBezTo>
                  <a:cubicBezTo>
                    <a:pt x="288" y="371"/>
                    <a:pt x="371" y="288"/>
                    <a:pt x="371" y="186"/>
                  </a:cubicBezTo>
                  <a:cubicBezTo>
                    <a:pt x="371" y="84"/>
                    <a:pt x="288" y="1"/>
                    <a:pt x="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5"/>
            <p:cNvSpPr/>
            <p:nvPr/>
          </p:nvSpPr>
          <p:spPr>
            <a:xfrm rot="-727498" flipH="1">
              <a:off x="9412058" y="4579577"/>
              <a:ext cx="68239" cy="68239"/>
            </a:xfrm>
            <a:custGeom>
              <a:avLst/>
              <a:gdLst/>
              <a:ahLst/>
              <a:cxnLst/>
              <a:rect l="l" t="t" r="r" b="b"/>
              <a:pathLst>
                <a:path w="372" h="372" extrusionOk="0">
                  <a:moveTo>
                    <a:pt x="186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71"/>
                    <a:pt x="186" y="371"/>
                  </a:cubicBezTo>
                  <a:cubicBezTo>
                    <a:pt x="290" y="371"/>
                    <a:pt x="371" y="288"/>
                    <a:pt x="371" y="186"/>
                  </a:cubicBezTo>
                  <a:cubicBezTo>
                    <a:pt x="371" y="84"/>
                    <a:pt x="290" y="1"/>
                    <a:pt x="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5"/>
            <p:cNvSpPr/>
            <p:nvPr/>
          </p:nvSpPr>
          <p:spPr>
            <a:xfrm rot="-727498" flipH="1">
              <a:off x="9533220" y="5576973"/>
              <a:ext cx="1263882" cy="728246"/>
            </a:xfrm>
            <a:custGeom>
              <a:avLst/>
              <a:gdLst/>
              <a:ahLst/>
              <a:cxnLst/>
              <a:rect l="l" t="t" r="r" b="b"/>
              <a:pathLst>
                <a:path w="6890" h="3970" extrusionOk="0">
                  <a:moveTo>
                    <a:pt x="3509" y="0"/>
                  </a:moveTo>
                  <a:cubicBezTo>
                    <a:pt x="2649" y="0"/>
                    <a:pt x="1041" y="172"/>
                    <a:pt x="0" y="1339"/>
                  </a:cubicBezTo>
                  <a:cubicBezTo>
                    <a:pt x="0" y="1339"/>
                    <a:pt x="3601" y="3853"/>
                    <a:pt x="4950" y="3965"/>
                  </a:cubicBezTo>
                  <a:cubicBezTo>
                    <a:pt x="4988" y="3968"/>
                    <a:pt x="5025" y="3969"/>
                    <a:pt x="5062" y="3969"/>
                  </a:cubicBezTo>
                  <a:cubicBezTo>
                    <a:pt x="6332" y="3969"/>
                    <a:pt x="6889" y="2143"/>
                    <a:pt x="6889" y="2143"/>
                  </a:cubicBezTo>
                  <a:lnTo>
                    <a:pt x="4099" y="30"/>
                  </a:lnTo>
                  <a:cubicBezTo>
                    <a:pt x="4099" y="30"/>
                    <a:pt x="4099" y="30"/>
                    <a:pt x="4099" y="30"/>
                  </a:cubicBezTo>
                  <a:cubicBezTo>
                    <a:pt x="4096" y="30"/>
                    <a:pt x="3868" y="0"/>
                    <a:pt x="3509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5"/>
            <p:cNvSpPr/>
            <p:nvPr/>
          </p:nvSpPr>
          <p:spPr>
            <a:xfrm rot="-727498" flipH="1">
              <a:off x="8851856" y="4883385"/>
              <a:ext cx="1254527" cy="1399442"/>
            </a:xfrm>
            <a:custGeom>
              <a:avLst/>
              <a:gdLst/>
              <a:ahLst/>
              <a:cxnLst/>
              <a:rect l="l" t="t" r="r" b="b"/>
              <a:pathLst>
                <a:path w="6839" h="7629" extrusionOk="0">
                  <a:moveTo>
                    <a:pt x="5476" y="0"/>
                  </a:moveTo>
                  <a:cubicBezTo>
                    <a:pt x="5476" y="0"/>
                    <a:pt x="1466" y="4396"/>
                    <a:pt x="657" y="5412"/>
                  </a:cubicBezTo>
                  <a:cubicBezTo>
                    <a:pt x="0" y="6234"/>
                    <a:pt x="1154" y="7628"/>
                    <a:pt x="2263" y="7628"/>
                  </a:cubicBezTo>
                  <a:cubicBezTo>
                    <a:pt x="2524" y="7628"/>
                    <a:pt x="2782" y="7551"/>
                    <a:pt x="3014" y="7371"/>
                  </a:cubicBezTo>
                  <a:cubicBezTo>
                    <a:pt x="4231" y="6427"/>
                    <a:pt x="6839" y="232"/>
                    <a:pt x="6839" y="232"/>
                  </a:cubicBezTo>
                  <a:lnTo>
                    <a:pt x="5476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5"/>
            <p:cNvSpPr/>
            <p:nvPr/>
          </p:nvSpPr>
          <p:spPr>
            <a:xfrm rot="-727498" flipH="1">
              <a:off x="9950039" y="5663960"/>
              <a:ext cx="141430" cy="173348"/>
            </a:xfrm>
            <a:custGeom>
              <a:avLst/>
              <a:gdLst/>
              <a:ahLst/>
              <a:cxnLst/>
              <a:rect l="l" t="t" r="r" b="b"/>
              <a:pathLst>
                <a:path w="771" h="945" fill="none" extrusionOk="0">
                  <a:moveTo>
                    <a:pt x="770" y="1"/>
                  </a:moveTo>
                  <a:cubicBezTo>
                    <a:pt x="770" y="1"/>
                    <a:pt x="156" y="373"/>
                    <a:pt x="1" y="945"/>
                  </a:cubicBezTo>
                </a:path>
              </a:pathLst>
            </a:custGeom>
            <a:noFill/>
            <a:ln w="1700" cap="flat" cmpd="sng">
              <a:solidFill>
                <a:schemeClr val="dk1"/>
              </a:solidFill>
              <a:prstDash val="solid"/>
              <a:miter lim="148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5"/>
            <p:cNvSpPr/>
            <p:nvPr/>
          </p:nvSpPr>
          <p:spPr>
            <a:xfrm rot="-727498" flipH="1">
              <a:off x="8627031" y="4444772"/>
              <a:ext cx="514725" cy="615248"/>
            </a:xfrm>
            <a:custGeom>
              <a:avLst/>
              <a:gdLst/>
              <a:ahLst/>
              <a:cxnLst/>
              <a:rect l="l" t="t" r="r" b="b"/>
              <a:pathLst>
                <a:path w="2806" h="3354" extrusionOk="0">
                  <a:moveTo>
                    <a:pt x="2061" y="0"/>
                  </a:moveTo>
                  <a:cubicBezTo>
                    <a:pt x="1954" y="0"/>
                    <a:pt x="1735" y="566"/>
                    <a:pt x="1895" y="939"/>
                  </a:cubicBezTo>
                  <a:cubicBezTo>
                    <a:pt x="1895" y="939"/>
                    <a:pt x="1416" y="445"/>
                    <a:pt x="1241" y="124"/>
                  </a:cubicBezTo>
                  <a:cubicBezTo>
                    <a:pt x="1226" y="95"/>
                    <a:pt x="1207" y="82"/>
                    <a:pt x="1187" y="82"/>
                  </a:cubicBezTo>
                  <a:cubicBezTo>
                    <a:pt x="1061" y="82"/>
                    <a:pt x="897" y="601"/>
                    <a:pt x="1425" y="1111"/>
                  </a:cubicBezTo>
                  <a:cubicBezTo>
                    <a:pt x="1425" y="1111"/>
                    <a:pt x="782" y="665"/>
                    <a:pt x="462" y="302"/>
                  </a:cubicBezTo>
                  <a:cubicBezTo>
                    <a:pt x="458" y="297"/>
                    <a:pt x="454" y="295"/>
                    <a:pt x="450" y="295"/>
                  </a:cubicBezTo>
                  <a:cubicBezTo>
                    <a:pt x="372" y="295"/>
                    <a:pt x="234" y="1044"/>
                    <a:pt x="1130" y="1350"/>
                  </a:cubicBezTo>
                  <a:cubicBezTo>
                    <a:pt x="1130" y="1350"/>
                    <a:pt x="512" y="1348"/>
                    <a:pt x="233" y="1268"/>
                  </a:cubicBezTo>
                  <a:cubicBezTo>
                    <a:pt x="218" y="1264"/>
                    <a:pt x="204" y="1262"/>
                    <a:pt x="192" y="1262"/>
                  </a:cubicBezTo>
                  <a:cubicBezTo>
                    <a:pt x="0" y="1262"/>
                    <a:pt x="215" y="1776"/>
                    <a:pt x="915" y="1776"/>
                  </a:cubicBezTo>
                  <a:cubicBezTo>
                    <a:pt x="969" y="1776"/>
                    <a:pt x="1025" y="1773"/>
                    <a:pt x="1084" y="1766"/>
                  </a:cubicBezTo>
                  <a:lnTo>
                    <a:pt x="1084" y="1766"/>
                  </a:lnTo>
                  <a:cubicBezTo>
                    <a:pt x="1084" y="1766"/>
                    <a:pt x="835" y="2218"/>
                    <a:pt x="1241" y="2971"/>
                  </a:cubicBezTo>
                  <a:cubicBezTo>
                    <a:pt x="1241" y="2971"/>
                    <a:pt x="1397" y="3354"/>
                    <a:pt x="1938" y="3354"/>
                  </a:cubicBezTo>
                  <a:cubicBezTo>
                    <a:pt x="2116" y="3354"/>
                    <a:pt x="2336" y="3312"/>
                    <a:pt x="2605" y="3203"/>
                  </a:cubicBezTo>
                  <a:cubicBezTo>
                    <a:pt x="2605" y="3203"/>
                    <a:pt x="2805" y="2633"/>
                    <a:pt x="2524" y="1766"/>
                  </a:cubicBezTo>
                  <a:cubicBezTo>
                    <a:pt x="2404" y="1393"/>
                    <a:pt x="2278" y="1267"/>
                    <a:pt x="2109" y="82"/>
                  </a:cubicBezTo>
                  <a:cubicBezTo>
                    <a:pt x="2101" y="25"/>
                    <a:pt x="2083" y="0"/>
                    <a:pt x="2061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45">
            <a:hlinkClick r:id="" action="ppaction://hlinkshowjump?jump=firstslide"/>
          </p:cNvPr>
          <p:cNvSpPr/>
          <p:nvPr/>
        </p:nvSpPr>
        <p:spPr>
          <a:xfrm>
            <a:off x="8428901" y="26867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45">
            <a:hlinkClick r:id="" action="ppaction://hlinkshowjump?jump=firstslide"/>
          </p:cNvPr>
          <p:cNvSpPr/>
          <p:nvPr/>
        </p:nvSpPr>
        <p:spPr>
          <a:xfrm>
            <a:off x="8480603" y="322243"/>
            <a:ext cx="180994" cy="177264"/>
          </a:xfrm>
          <a:custGeom>
            <a:avLst/>
            <a:gdLst/>
            <a:ahLst/>
            <a:cxnLst/>
            <a:rect l="l" t="t" r="r" b="b"/>
            <a:pathLst>
              <a:path w="12323" h="12067" extrusionOk="0">
                <a:moveTo>
                  <a:pt x="6165" y="705"/>
                </a:moveTo>
                <a:cubicBezTo>
                  <a:pt x="6180" y="705"/>
                  <a:pt x="6194" y="706"/>
                  <a:pt x="6209" y="708"/>
                </a:cubicBezTo>
                <a:cubicBezTo>
                  <a:pt x="6303" y="718"/>
                  <a:pt x="6388" y="763"/>
                  <a:pt x="6453" y="829"/>
                </a:cubicBezTo>
                <a:lnTo>
                  <a:pt x="11384" y="5744"/>
                </a:lnTo>
                <a:lnTo>
                  <a:pt x="11387" y="5746"/>
                </a:lnTo>
                <a:cubicBezTo>
                  <a:pt x="11543" y="5902"/>
                  <a:pt x="11543" y="6158"/>
                  <a:pt x="11387" y="6315"/>
                </a:cubicBezTo>
                <a:cubicBezTo>
                  <a:pt x="11310" y="6392"/>
                  <a:pt x="11209" y="6434"/>
                  <a:pt x="11101" y="6434"/>
                </a:cubicBezTo>
                <a:lnTo>
                  <a:pt x="10563" y="6434"/>
                </a:lnTo>
                <a:cubicBezTo>
                  <a:pt x="10367" y="6434"/>
                  <a:pt x="10209" y="6592"/>
                  <a:pt x="10209" y="6789"/>
                </a:cubicBezTo>
                <a:lnTo>
                  <a:pt x="10209" y="10762"/>
                </a:lnTo>
                <a:cubicBezTo>
                  <a:pt x="10209" y="11090"/>
                  <a:pt x="9943" y="11357"/>
                  <a:pt x="9614" y="11357"/>
                </a:cubicBezTo>
                <a:lnTo>
                  <a:pt x="8032" y="11357"/>
                </a:lnTo>
                <a:lnTo>
                  <a:pt x="8032" y="8872"/>
                </a:lnTo>
                <a:cubicBezTo>
                  <a:pt x="8032" y="8154"/>
                  <a:pt x="7448" y="7570"/>
                  <a:pt x="6729" y="7570"/>
                </a:cubicBezTo>
                <a:lnTo>
                  <a:pt x="5596" y="7570"/>
                </a:lnTo>
                <a:cubicBezTo>
                  <a:pt x="4876" y="7570"/>
                  <a:pt x="4293" y="8154"/>
                  <a:pt x="4293" y="8872"/>
                </a:cubicBezTo>
                <a:lnTo>
                  <a:pt x="4293" y="11357"/>
                </a:lnTo>
                <a:lnTo>
                  <a:pt x="2710" y="11357"/>
                </a:lnTo>
                <a:cubicBezTo>
                  <a:pt x="2382" y="11357"/>
                  <a:pt x="2117" y="11090"/>
                  <a:pt x="2117" y="10762"/>
                </a:cubicBezTo>
                <a:lnTo>
                  <a:pt x="2117" y="6789"/>
                </a:lnTo>
                <a:cubicBezTo>
                  <a:pt x="2117" y="6592"/>
                  <a:pt x="1959" y="6434"/>
                  <a:pt x="1762" y="6434"/>
                </a:cubicBezTo>
                <a:lnTo>
                  <a:pt x="1234" y="6434"/>
                </a:lnTo>
                <a:cubicBezTo>
                  <a:pt x="1228" y="6434"/>
                  <a:pt x="1223" y="6434"/>
                  <a:pt x="1217" y="6432"/>
                </a:cubicBezTo>
                <a:cubicBezTo>
                  <a:pt x="1111" y="6431"/>
                  <a:pt x="1012" y="6389"/>
                  <a:pt x="937" y="6315"/>
                </a:cubicBezTo>
                <a:cubicBezTo>
                  <a:pt x="779" y="6157"/>
                  <a:pt x="779" y="5902"/>
                  <a:pt x="937" y="5745"/>
                </a:cubicBezTo>
                <a:lnTo>
                  <a:pt x="5876" y="824"/>
                </a:lnTo>
                <a:cubicBezTo>
                  <a:pt x="5952" y="747"/>
                  <a:pt x="6055" y="705"/>
                  <a:pt x="6165" y="705"/>
                </a:cubicBezTo>
                <a:close/>
                <a:moveTo>
                  <a:pt x="6161" y="0"/>
                </a:moveTo>
                <a:cubicBezTo>
                  <a:pt x="5864" y="0"/>
                  <a:pt x="5585" y="116"/>
                  <a:pt x="5374" y="326"/>
                </a:cubicBezTo>
                <a:lnTo>
                  <a:pt x="438" y="5245"/>
                </a:lnTo>
                <a:lnTo>
                  <a:pt x="432" y="5251"/>
                </a:lnTo>
                <a:cubicBezTo>
                  <a:pt x="0" y="5684"/>
                  <a:pt x="0" y="6386"/>
                  <a:pt x="436" y="6820"/>
                </a:cubicBezTo>
                <a:cubicBezTo>
                  <a:pt x="633" y="7017"/>
                  <a:pt x="895" y="7132"/>
                  <a:pt x="1174" y="7144"/>
                </a:cubicBezTo>
                <a:cubicBezTo>
                  <a:pt x="1186" y="7146"/>
                  <a:pt x="1197" y="7146"/>
                  <a:pt x="1208" y="7146"/>
                </a:cubicBezTo>
                <a:lnTo>
                  <a:pt x="1405" y="7146"/>
                </a:lnTo>
                <a:lnTo>
                  <a:pt x="1405" y="11870"/>
                </a:lnTo>
                <a:cubicBezTo>
                  <a:pt x="1405" y="11979"/>
                  <a:pt x="1493" y="12066"/>
                  <a:pt x="1601" y="12066"/>
                </a:cubicBezTo>
                <a:lnTo>
                  <a:pt x="4648" y="12066"/>
                </a:lnTo>
                <a:cubicBezTo>
                  <a:pt x="4843" y="12066"/>
                  <a:pt x="5002" y="11908"/>
                  <a:pt x="5002" y="11712"/>
                </a:cubicBezTo>
                <a:lnTo>
                  <a:pt x="5002" y="8875"/>
                </a:lnTo>
                <a:cubicBezTo>
                  <a:pt x="5002" y="8546"/>
                  <a:pt x="5268" y="8280"/>
                  <a:pt x="5596" y="8280"/>
                </a:cubicBezTo>
                <a:lnTo>
                  <a:pt x="6726" y="8280"/>
                </a:lnTo>
                <a:cubicBezTo>
                  <a:pt x="7055" y="8280"/>
                  <a:pt x="7321" y="8546"/>
                  <a:pt x="7321" y="8875"/>
                </a:cubicBezTo>
                <a:lnTo>
                  <a:pt x="7321" y="11712"/>
                </a:lnTo>
                <a:cubicBezTo>
                  <a:pt x="7321" y="11908"/>
                  <a:pt x="7479" y="12066"/>
                  <a:pt x="7675" y="12066"/>
                </a:cubicBezTo>
                <a:lnTo>
                  <a:pt x="10721" y="12066"/>
                </a:lnTo>
                <a:cubicBezTo>
                  <a:pt x="10830" y="12066"/>
                  <a:pt x="10918" y="11978"/>
                  <a:pt x="10918" y="11870"/>
                </a:cubicBezTo>
                <a:lnTo>
                  <a:pt x="10918" y="7146"/>
                </a:lnTo>
                <a:lnTo>
                  <a:pt x="11101" y="7146"/>
                </a:lnTo>
                <a:cubicBezTo>
                  <a:pt x="11399" y="7146"/>
                  <a:pt x="11678" y="7030"/>
                  <a:pt x="11889" y="6820"/>
                </a:cubicBezTo>
                <a:cubicBezTo>
                  <a:pt x="12322" y="6385"/>
                  <a:pt x="12322" y="5681"/>
                  <a:pt x="11889" y="5249"/>
                </a:cubicBezTo>
                <a:lnTo>
                  <a:pt x="6950" y="326"/>
                </a:lnTo>
                <a:cubicBezTo>
                  <a:pt x="6739" y="116"/>
                  <a:pt x="6459" y="0"/>
                  <a:pt x="61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1" name="Google Shape;861;p45"/>
          <p:cNvGrpSpPr/>
          <p:nvPr/>
        </p:nvGrpSpPr>
        <p:grpSpPr>
          <a:xfrm>
            <a:off x="773930" y="1606668"/>
            <a:ext cx="443739" cy="775934"/>
            <a:chOff x="773930" y="1606668"/>
            <a:chExt cx="443739" cy="775934"/>
          </a:xfrm>
        </p:grpSpPr>
        <p:sp>
          <p:nvSpPr>
            <p:cNvPr id="862" name="Google Shape;862;p45"/>
            <p:cNvSpPr/>
            <p:nvPr/>
          </p:nvSpPr>
          <p:spPr>
            <a:xfrm rot="909554">
              <a:off x="809811" y="1649668"/>
              <a:ext cx="371977" cy="323881"/>
            </a:xfrm>
            <a:custGeom>
              <a:avLst/>
              <a:gdLst/>
              <a:ahLst/>
              <a:cxnLst/>
              <a:rect l="l" t="t" r="r" b="b"/>
              <a:pathLst>
                <a:path w="6958" h="6058" extrusionOk="0">
                  <a:moveTo>
                    <a:pt x="3903" y="1"/>
                  </a:moveTo>
                  <a:cubicBezTo>
                    <a:pt x="3640" y="1"/>
                    <a:pt x="3429" y="195"/>
                    <a:pt x="3429" y="435"/>
                  </a:cubicBezTo>
                  <a:lnTo>
                    <a:pt x="3429" y="898"/>
                  </a:lnTo>
                  <a:cubicBezTo>
                    <a:pt x="3304" y="2429"/>
                    <a:pt x="2141" y="2828"/>
                    <a:pt x="2141" y="2828"/>
                  </a:cubicBezTo>
                  <a:lnTo>
                    <a:pt x="2141" y="2396"/>
                  </a:lnTo>
                  <a:lnTo>
                    <a:pt x="0" y="2396"/>
                  </a:lnTo>
                  <a:lnTo>
                    <a:pt x="0" y="6058"/>
                  </a:lnTo>
                  <a:lnTo>
                    <a:pt x="2141" y="6058"/>
                  </a:lnTo>
                  <a:lnTo>
                    <a:pt x="2141" y="5594"/>
                  </a:lnTo>
                  <a:cubicBezTo>
                    <a:pt x="2141" y="5594"/>
                    <a:pt x="2633" y="5935"/>
                    <a:pt x="4016" y="5954"/>
                  </a:cubicBezTo>
                  <a:cubicBezTo>
                    <a:pt x="4083" y="5985"/>
                    <a:pt x="4155" y="6006"/>
                    <a:pt x="4233" y="6006"/>
                  </a:cubicBezTo>
                  <a:lnTo>
                    <a:pt x="5862" y="6006"/>
                  </a:lnTo>
                  <a:cubicBezTo>
                    <a:pt x="6136" y="6006"/>
                    <a:pt x="6358" y="5782"/>
                    <a:pt x="6358" y="5508"/>
                  </a:cubicBezTo>
                  <a:cubicBezTo>
                    <a:pt x="6358" y="5335"/>
                    <a:pt x="6269" y="5183"/>
                    <a:pt x="6136" y="5094"/>
                  </a:cubicBezTo>
                  <a:cubicBezTo>
                    <a:pt x="6375" y="5057"/>
                    <a:pt x="6558" y="4853"/>
                    <a:pt x="6558" y="4605"/>
                  </a:cubicBezTo>
                  <a:cubicBezTo>
                    <a:pt x="6558" y="4433"/>
                    <a:pt x="6470" y="4281"/>
                    <a:pt x="6336" y="4192"/>
                  </a:cubicBezTo>
                  <a:cubicBezTo>
                    <a:pt x="6575" y="4154"/>
                    <a:pt x="6759" y="3951"/>
                    <a:pt x="6759" y="3702"/>
                  </a:cubicBezTo>
                  <a:cubicBezTo>
                    <a:pt x="6759" y="3530"/>
                    <a:pt x="6670" y="3378"/>
                    <a:pt x="6536" y="3287"/>
                  </a:cubicBezTo>
                  <a:cubicBezTo>
                    <a:pt x="6772" y="3252"/>
                    <a:pt x="6957" y="3049"/>
                    <a:pt x="6957" y="2800"/>
                  </a:cubicBezTo>
                  <a:cubicBezTo>
                    <a:pt x="6957" y="2525"/>
                    <a:pt x="6735" y="2301"/>
                    <a:pt x="6461" y="2301"/>
                  </a:cubicBezTo>
                  <a:lnTo>
                    <a:pt x="4831" y="2301"/>
                  </a:lnTo>
                  <a:cubicBezTo>
                    <a:pt x="4756" y="2301"/>
                    <a:pt x="4683" y="2321"/>
                    <a:pt x="4618" y="2352"/>
                  </a:cubicBezTo>
                  <a:lnTo>
                    <a:pt x="4284" y="2352"/>
                  </a:lnTo>
                  <a:cubicBezTo>
                    <a:pt x="4514" y="1683"/>
                    <a:pt x="4379" y="435"/>
                    <a:pt x="4379" y="435"/>
                  </a:cubicBezTo>
                  <a:cubicBezTo>
                    <a:pt x="4379" y="195"/>
                    <a:pt x="4166" y="1"/>
                    <a:pt x="39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5"/>
            <p:cNvSpPr/>
            <p:nvPr/>
          </p:nvSpPr>
          <p:spPr>
            <a:xfrm>
              <a:off x="869031" y="2134975"/>
              <a:ext cx="247721" cy="247627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" name="Google Shape;864;p45"/>
          <p:cNvGrpSpPr/>
          <p:nvPr/>
        </p:nvGrpSpPr>
        <p:grpSpPr>
          <a:xfrm>
            <a:off x="7629064" y="673091"/>
            <a:ext cx="485454" cy="712737"/>
            <a:chOff x="7629064" y="673091"/>
            <a:chExt cx="485454" cy="712737"/>
          </a:xfrm>
        </p:grpSpPr>
        <p:grpSp>
          <p:nvGrpSpPr>
            <p:cNvPr id="865" name="Google Shape;865;p45"/>
            <p:cNvGrpSpPr/>
            <p:nvPr/>
          </p:nvGrpSpPr>
          <p:grpSpPr>
            <a:xfrm>
              <a:off x="7629064" y="673091"/>
              <a:ext cx="485454" cy="442220"/>
              <a:chOff x="1453550" y="959950"/>
              <a:chExt cx="167925" cy="152975"/>
            </a:xfrm>
          </p:grpSpPr>
          <p:sp>
            <p:nvSpPr>
              <p:cNvPr id="866" name="Google Shape;866;p45"/>
              <p:cNvSpPr/>
              <p:nvPr/>
            </p:nvSpPr>
            <p:spPr>
              <a:xfrm>
                <a:off x="1453550" y="959950"/>
                <a:ext cx="167925" cy="152975"/>
              </a:xfrm>
              <a:custGeom>
                <a:avLst/>
                <a:gdLst/>
                <a:ahLst/>
                <a:cxnLst/>
                <a:rect l="l" t="t" r="r" b="b"/>
                <a:pathLst>
                  <a:path w="6717" h="6119" extrusionOk="0">
                    <a:moveTo>
                      <a:pt x="3359" y="0"/>
                    </a:moveTo>
                    <a:cubicBezTo>
                      <a:pt x="2576" y="0"/>
                      <a:pt x="1793" y="299"/>
                      <a:pt x="1195" y="896"/>
                    </a:cubicBezTo>
                    <a:cubicBezTo>
                      <a:pt x="1" y="2091"/>
                      <a:pt x="1" y="4027"/>
                      <a:pt x="1195" y="5222"/>
                    </a:cubicBezTo>
                    <a:cubicBezTo>
                      <a:pt x="1793" y="5820"/>
                      <a:pt x="2576" y="6118"/>
                      <a:pt x="3359" y="6118"/>
                    </a:cubicBezTo>
                    <a:cubicBezTo>
                      <a:pt x="4142" y="6118"/>
                      <a:pt x="4925" y="5820"/>
                      <a:pt x="5523" y="5222"/>
                    </a:cubicBezTo>
                    <a:cubicBezTo>
                      <a:pt x="6716" y="4027"/>
                      <a:pt x="6716" y="2091"/>
                      <a:pt x="5523" y="896"/>
                    </a:cubicBezTo>
                    <a:cubicBezTo>
                      <a:pt x="4925" y="299"/>
                      <a:pt x="4142" y="0"/>
                      <a:pt x="33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45"/>
              <p:cNvSpPr/>
              <p:nvPr/>
            </p:nvSpPr>
            <p:spPr>
              <a:xfrm>
                <a:off x="1495475" y="998925"/>
                <a:ext cx="84150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207" extrusionOk="0">
                    <a:moveTo>
                      <a:pt x="909" y="0"/>
                    </a:moveTo>
                    <a:cubicBezTo>
                      <a:pt x="863" y="0"/>
                      <a:pt x="811" y="2"/>
                      <a:pt x="758" y="8"/>
                    </a:cubicBezTo>
                    <a:cubicBezTo>
                      <a:pt x="427" y="40"/>
                      <a:pt x="46" y="343"/>
                      <a:pt x="0" y="921"/>
                    </a:cubicBezTo>
                    <a:lnTo>
                      <a:pt x="0" y="1113"/>
                    </a:lnTo>
                    <a:cubicBezTo>
                      <a:pt x="42" y="1668"/>
                      <a:pt x="461" y="2351"/>
                      <a:pt x="1683" y="3207"/>
                    </a:cubicBezTo>
                    <a:cubicBezTo>
                      <a:pt x="2903" y="2350"/>
                      <a:pt x="3322" y="1668"/>
                      <a:pt x="3365" y="1113"/>
                    </a:cubicBezTo>
                    <a:lnTo>
                      <a:pt x="3365" y="921"/>
                    </a:lnTo>
                    <a:cubicBezTo>
                      <a:pt x="3318" y="341"/>
                      <a:pt x="2937" y="39"/>
                      <a:pt x="2606" y="8"/>
                    </a:cubicBezTo>
                    <a:cubicBezTo>
                      <a:pt x="2553" y="2"/>
                      <a:pt x="2503" y="0"/>
                      <a:pt x="2455" y="0"/>
                    </a:cubicBezTo>
                    <a:cubicBezTo>
                      <a:pt x="2076" y="0"/>
                      <a:pt x="1892" y="165"/>
                      <a:pt x="1683" y="412"/>
                    </a:cubicBezTo>
                    <a:cubicBezTo>
                      <a:pt x="1472" y="165"/>
                      <a:pt x="1291" y="0"/>
                      <a:pt x="9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45"/>
            <p:cNvSpPr/>
            <p:nvPr/>
          </p:nvSpPr>
          <p:spPr>
            <a:xfrm>
              <a:off x="7708929" y="1285924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45"/>
          <p:cNvGrpSpPr/>
          <p:nvPr/>
        </p:nvGrpSpPr>
        <p:grpSpPr>
          <a:xfrm>
            <a:off x="8114529" y="2756174"/>
            <a:ext cx="438224" cy="387666"/>
            <a:chOff x="8114529" y="2756174"/>
            <a:chExt cx="438224" cy="387666"/>
          </a:xfrm>
        </p:grpSpPr>
        <p:sp>
          <p:nvSpPr>
            <p:cNvPr id="870" name="Google Shape;870;p45"/>
            <p:cNvSpPr/>
            <p:nvPr/>
          </p:nvSpPr>
          <p:spPr>
            <a:xfrm>
              <a:off x="8305031" y="2756175"/>
              <a:ext cx="247721" cy="247627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5"/>
            <p:cNvSpPr/>
            <p:nvPr/>
          </p:nvSpPr>
          <p:spPr>
            <a:xfrm>
              <a:off x="8214477" y="3003802"/>
              <a:ext cx="140104" cy="140038"/>
            </a:xfrm>
            <a:custGeom>
              <a:avLst/>
              <a:gdLst/>
              <a:ahLst/>
              <a:cxnLst/>
              <a:rect l="l" t="t" r="r" b="b"/>
              <a:pathLst>
                <a:path w="5276" h="5274" extrusionOk="0">
                  <a:moveTo>
                    <a:pt x="2638" y="1"/>
                  </a:moveTo>
                  <a:lnTo>
                    <a:pt x="1706" y="1706"/>
                  </a:lnTo>
                  <a:lnTo>
                    <a:pt x="1" y="2638"/>
                  </a:lnTo>
                  <a:lnTo>
                    <a:pt x="1706" y="3569"/>
                  </a:lnTo>
                  <a:lnTo>
                    <a:pt x="2638" y="5274"/>
                  </a:lnTo>
                  <a:lnTo>
                    <a:pt x="3571" y="3569"/>
                  </a:lnTo>
                  <a:lnTo>
                    <a:pt x="5275" y="2638"/>
                  </a:lnTo>
                  <a:lnTo>
                    <a:pt x="3571" y="1706"/>
                  </a:lnTo>
                  <a:lnTo>
                    <a:pt x="26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5"/>
            <p:cNvSpPr/>
            <p:nvPr/>
          </p:nvSpPr>
          <p:spPr>
            <a:xfrm>
              <a:off x="8114529" y="2756174"/>
              <a:ext cx="99956" cy="99903"/>
            </a:xfrm>
            <a:custGeom>
              <a:avLst/>
              <a:gdLst/>
              <a:ahLst/>
              <a:cxnLst/>
              <a:rect l="l" t="t" r="r" b="b"/>
              <a:pathLst>
                <a:path w="3762" h="3760" extrusionOk="0">
                  <a:moveTo>
                    <a:pt x="1884" y="0"/>
                  </a:moveTo>
                  <a:cubicBezTo>
                    <a:pt x="1883" y="0"/>
                    <a:pt x="1882" y="0"/>
                    <a:pt x="1881" y="0"/>
                  </a:cubicBezTo>
                  <a:cubicBezTo>
                    <a:pt x="842" y="0"/>
                    <a:pt x="0" y="842"/>
                    <a:pt x="0" y="1880"/>
                  </a:cubicBezTo>
                  <a:cubicBezTo>
                    <a:pt x="0" y="2919"/>
                    <a:pt x="844" y="3760"/>
                    <a:pt x="1881" y="3760"/>
                  </a:cubicBezTo>
                  <a:cubicBezTo>
                    <a:pt x="2919" y="3760"/>
                    <a:pt x="3761" y="2918"/>
                    <a:pt x="3761" y="1880"/>
                  </a:cubicBezTo>
                  <a:cubicBezTo>
                    <a:pt x="3761" y="843"/>
                    <a:pt x="2920" y="0"/>
                    <a:pt x="18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45">
            <a:hlinkClick r:id="" action="ppaction://hlinkshowjump?jump=nextslide"/>
          </p:cNvPr>
          <p:cNvSpPr/>
          <p:nvPr/>
        </p:nvSpPr>
        <p:spPr>
          <a:xfrm>
            <a:off x="850702" y="4608505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45">
            <a:hlinkClick r:id="" action="ppaction://hlinkshowjump?jump=nextslide"/>
          </p:cNvPr>
          <p:cNvSpPr/>
          <p:nvPr/>
        </p:nvSpPr>
        <p:spPr>
          <a:xfrm>
            <a:off x="925738" y="4700727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45">
            <a:hlinkClick r:id="" action="ppaction://hlinkshowjump?jump=previousslide"/>
          </p:cNvPr>
          <p:cNvSpPr/>
          <p:nvPr/>
        </p:nvSpPr>
        <p:spPr>
          <a:xfrm>
            <a:off x="422198" y="4608530"/>
            <a:ext cx="284400" cy="2844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dist="66675" dir="168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45">
            <a:hlinkClick r:id="" action="ppaction://hlinkshowjump?jump=previousslide"/>
          </p:cNvPr>
          <p:cNvSpPr/>
          <p:nvPr/>
        </p:nvSpPr>
        <p:spPr>
          <a:xfrm flipH="1">
            <a:off x="494354" y="4700744"/>
            <a:ext cx="140100" cy="99900"/>
          </a:xfrm>
          <a:prstGeom prst="rightArrow">
            <a:avLst>
              <a:gd name="adj1" fmla="val 33078"/>
              <a:gd name="adj2" fmla="val 8283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259</Words>
  <Application>Microsoft Office PowerPoint</Application>
  <PresentationFormat>Pokaz na ekranie (16:9)</PresentationFormat>
  <Paragraphs>45</Paragraphs>
  <Slides>12</Slides>
  <Notes>12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12</vt:i4>
      </vt:variant>
    </vt:vector>
  </HeadingPairs>
  <TitlesOfParts>
    <vt:vector size="18" baseType="lpstr">
      <vt:lpstr>Arial</vt:lpstr>
      <vt:lpstr>Bowlby One</vt:lpstr>
      <vt:lpstr>DM Sans</vt:lpstr>
      <vt:lpstr>Bebas Neue</vt:lpstr>
      <vt:lpstr>Roboto</vt:lpstr>
      <vt:lpstr>Simple Light</vt:lpstr>
      <vt:lpstr>Stop Scrolling</vt:lpstr>
      <vt:lpstr>UZALEŻNIENIE OD INTERNETU</vt:lpstr>
      <vt:lpstr>Przyjrzyjmy się problemowi</vt:lpstr>
      <vt:lpstr>Prezentacja programu PowerPoint</vt:lpstr>
      <vt:lpstr>Nasze rozwiązanie</vt:lpstr>
      <vt:lpstr>Dzienne zadanie</vt:lpstr>
      <vt:lpstr>Nagrody serii</vt:lpstr>
      <vt:lpstr>Dzienne zestawienie screen time’u</vt:lpstr>
      <vt:lpstr>Monetyzacja</vt:lpstr>
      <vt:lpstr>Plan rozwoju</vt:lpstr>
      <vt:lpstr>Pytania od jurorów</vt:lpstr>
      <vt:lpstr>Dziękujemy za uwagę!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Stop Scrolling</dc:title>
  <cp:lastModifiedBy>Krzysztof Wrona</cp:lastModifiedBy>
  <cp:revision>1</cp:revision>
  <dcterms:modified xsi:type="dcterms:W3CDTF">2024-01-22T13:30:45Z</dcterms:modified>
</cp:coreProperties>
</file>